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61" r:id="rId3"/>
    <p:sldId id="259" r:id="rId4"/>
    <p:sldId id="258" r:id="rId5"/>
    <p:sldId id="265" r:id="rId6"/>
    <p:sldId id="262" r:id="rId7"/>
    <p:sldId id="267" r:id="rId8"/>
    <p:sldId id="281" r:id="rId9"/>
    <p:sldId id="268" r:id="rId10"/>
    <p:sldId id="271" r:id="rId11"/>
    <p:sldId id="283" r:id="rId12"/>
    <p:sldId id="284" r:id="rId13"/>
    <p:sldId id="285" r:id="rId14"/>
    <p:sldId id="286" r:id="rId15"/>
    <p:sldId id="273" r:id="rId16"/>
    <p:sldId id="274" r:id="rId17"/>
    <p:sldId id="275" r:id="rId18"/>
    <p:sldId id="269" r:id="rId19"/>
    <p:sldId id="270" r:id="rId20"/>
    <p:sldId id="278" r:id="rId21"/>
    <p:sldId id="280" r:id="rId22"/>
    <p:sldId id="279" r:id="rId23"/>
    <p:sldId id="26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66CC"/>
    <a:srgbClr val="FF0066"/>
    <a:srgbClr val="6D0B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6" autoAdjust="0"/>
    <p:restoredTop sz="97685" autoAdjust="0"/>
  </p:normalViewPr>
  <p:slideViewPr>
    <p:cSldViewPr>
      <p:cViewPr varScale="1">
        <p:scale>
          <a:sx n="73" d="100"/>
          <a:sy n="73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A0E94-57F7-439E-907E-34DEB3218AE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94CCE3-D984-40B2-9ADF-3ABFC0327BBD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একক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7F92382-100E-4106-8D69-782A3030E497}" type="parTrans" cxnId="{E62EAECE-1334-47E7-80C0-83F8101782D5}">
      <dgm:prSet/>
      <dgm:spPr/>
      <dgm:t>
        <a:bodyPr/>
        <a:lstStyle/>
        <a:p>
          <a:endParaRPr lang="en-US"/>
        </a:p>
      </dgm:t>
    </dgm:pt>
    <dgm:pt modelId="{7A8267AE-2A4E-4667-BDAA-0E120C5A0306}" type="sibTrans" cxnId="{E62EAECE-1334-47E7-80C0-83F8101782D5}">
      <dgm:prSet/>
      <dgm:spPr/>
      <dgm:t>
        <a:bodyPr/>
        <a:lstStyle/>
        <a:p>
          <a:endParaRPr lang="en-US"/>
        </a:p>
      </dgm:t>
    </dgm:pt>
    <dgm:pt modelId="{2A768E9A-6224-4366-8367-DB0A3D9CF217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সেকেন্ড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67A5255-70F8-4E18-8FBC-F2D5CCE8EA92}" type="parTrans" cxnId="{6FD12E8F-5A77-4B1A-86CA-78261791B4E3}">
      <dgm:prSet/>
      <dgm:spPr/>
      <dgm:t>
        <a:bodyPr/>
        <a:lstStyle/>
        <a:p>
          <a:endParaRPr lang="en-US"/>
        </a:p>
      </dgm:t>
    </dgm:pt>
    <dgm:pt modelId="{E50A26F4-8DF1-4C7F-8195-5DC47D81F462}" type="sibTrans" cxnId="{6FD12E8F-5A77-4B1A-86CA-78261791B4E3}">
      <dgm:prSet/>
      <dgm:spPr/>
      <dgm:t>
        <a:bodyPr/>
        <a:lstStyle/>
        <a:p>
          <a:endParaRPr lang="en-US"/>
        </a:p>
      </dgm:t>
    </dgm:pt>
    <dgm:pt modelId="{37671B9F-7CF2-4509-B74A-D5C5AEC8F64B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dirty="0" smtClean="0">
              <a:latin typeface="NikoshBAN" pitchFamily="2" charset="0"/>
              <a:cs typeface="NikoshBAN" pitchFamily="2" charset="0"/>
            </a:rPr>
            <a:t>    কিলোগ্রাম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8E66FD8-8AF7-4E4F-A15A-3B993A63A026}" type="parTrans" cxnId="{3E176F20-9BCF-47F6-AC01-C59732245BBD}">
      <dgm:prSet/>
      <dgm:spPr/>
      <dgm:t>
        <a:bodyPr/>
        <a:lstStyle/>
        <a:p>
          <a:endParaRPr lang="en-US"/>
        </a:p>
      </dgm:t>
    </dgm:pt>
    <dgm:pt modelId="{93477774-1601-4BBF-B1FC-79591BDEA0E2}" type="sibTrans" cxnId="{3E176F20-9BCF-47F6-AC01-C59732245BBD}">
      <dgm:prSet/>
      <dgm:spPr/>
      <dgm:t>
        <a:bodyPr/>
        <a:lstStyle/>
        <a:p>
          <a:endParaRPr lang="en-US"/>
        </a:p>
      </dgm:t>
    </dgm:pt>
    <dgm:pt modelId="{FD5D0A8E-61A8-4FD3-86EA-38E002073337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মিটার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6399545-0089-4BE3-9754-79FAA11F4226}" type="sibTrans" cxnId="{A839800C-B85C-4A16-9B5A-C33DC93CD94E}">
      <dgm:prSet/>
      <dgm:spPr/>
      <dgm:t>
        <a:bodyPr/>
        <a:lstStyle/>
        <a:p>
          <a:endParaRPr lang="en-US"/>
        </a:p>
      </dgm:t>
    </dgm:pt>
    <dgm:pt modelId="{C0EC402E-2BC7-44DA-818A-AEC424AA2A4B}" type="parTrans" cxnId="{A839800C-B85C-4A16-9B5A-C33DC93CD94E}">
      <dgm:prSet/>
      <dgm:spPr/>
      <dgm:t>
        <a:bodyPr/>
        <a:lstStyle/>
        <a:p>
          <a:endParaRPr lang="en-US"/>
        </a:p>
      </dgm:t>
    </dgm:pt>
    <dgm:pt modelId="{90F83F00-2509-4B70-8674-722C981F511C}" type="pres">
      <dgm:prSet presAssocID="{885A0E94-57F7-439E-907E-34DEB3218AE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3F38BA-F70F-4FFC-B177-E01C547481B6}" type="pres">
      <dgm:prSet presAssocID="{1694CCE3-D984-40B2-9ADF-3ABFC0327BBD}" presName="centerShape" presStyleLbl="node0" presStyleIdx="0" presStyleCnt="1" custLinFactNeighborX="1090" custLinFactNeighborY="-1361"/>
      <dgm:spPr/>
      <dgm:t>
        <a:bodyPr/>
        <a:lstStyle/>
        <a:p>
          <a:endParaRPr lang="en-US"/>
        </a:p>
      </dgm:t>
    </dgm:pt>
    <dgm:pt modelId="{FA7F1385-3BF6-4998-856D-C00C7949C1EE}" type="pres">
      <dgm:prSet presAssocID="{C0EC402E-2BC7-44DA-818A-AEC424AA2A4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0C3C544C-EDC0-4ACD-9D4D-AE407E95099F}" type="pres">
      <dgm:prSet presAssocID="{FD5D0A8E-61A8-4FD3-86EA-38E002073337}" presName="node" presStyleLbl="node1" presStyleIdx="0" presStyleCnt="3" custRadScaleRad="95231" custRadScaleInc="-7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3698E-7ABA-487A-8DFC-4225776102C8}" type="pres">
      <dgm:prSet presAssocID="{267A5255-70F8-4E18-8FBC-F2D5CCE8EA9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009DAA20-0115-4393-BF14-0585FD6726FD}" type="pres">
      <dgm:prSet presAssocID="{2A768E9A-6224-4366-8367-DB0A3D9CF217}" presName="node" presStyleLbl="node1" presStyleIdx="1" presStyleCnt="3" custScaleX="89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9B0F7-1B54-4241-A334-C6A4D8276655}" type="pres">
      <dgm:prSet presAssocID="{78E66FD8-8AF7-4E4F-A15A-3B993A63A026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4B171AF-972E-48A1-8C47-884AD37E4700}" type="pres">
      <dgm:prSet presAssocID="{37671B9F-7CF2-4509-B74A-D5C5AEC8F64B}" presName="node" presStyleLbl="node1" presStyleIdx="2" presStyleCnt="3" custRadScaleRad="101245" custRadScaleInc="11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D12E8F-5A77-4B1A-86CA-78261791B4E3}" srcId="{1694CCE3-D984-40B2-9ADF-3ABFC0327BBD}" destId="{2A768E9A-6224-4366-8367-DB0A3D9CF217}" srcOrd="1" destOrd="0" parTransId="{267A5255-70F8-4E18-8FBC-F2D5CCE8EA92}" sibTransId="{E50A26F4-8DF1-4C7F-8195-5DC47D81F462}"/>
    <dgm:cxn modelId="{BD683799-C817-4B1B-9BCF-B67AD03D5F29}" type="presOf" srcId="{267A5255-70F8-4E18-8FBC-F2D5CCE8EA92}" destId="{CA93698E-7ABA-487A-8DFC-4225776102C8}" srcOrd="0" destOrd="0" presId="urn:microsoft.com/office/officeart/2005/8/layout/radial4"/>
    <dgm:cxn modelId="{52D9D341-7D97-4073-B758-711912552FC9}" type="presOf" srcId="{2A768E9A-6224-4366-8367-DB0A3D9CF217}" destId="{009DAA20-0115-4393-BF14-0585FD6726FD}" srcOrd="0" destOrd="0" presId="urn:microsoft.com/office/officeart/2005/8/layout/radial4"/>
    <dgm:cxn modelId="{A48BD76B-51A7-4934-AE56-9C8C6C4CEAF4}" type="presOf" srcId="{FD5D0A8E-61A8-4FD3-86EA-38E002073337}" destId="{0C3C544C-EDC0-4ACD-9D4D-AE407E95099F}" srcOrd="0" destOrd="0" presId="urn:microsoft.com/office/officeart/2005/8/layout/radial4"/>
    <dgm:cxn modelId="{FBB265BC-BD60-40E1-9B51-A8E35942F580}" type="presOf" srcId="{78E66FD8-8AF7-4E4F-A15A-3B993A63A026}" destId="{FAF9B0F7-1B54-4241-A334-C6A4D8276655}" srcOrd="0" destOrd="0" presId="urn:microsoft.com/office/officeart/2005/8/layout/radial4"/>
    <dgm:cxn modelId="{E62EAECE-1334-47E7-80C0-83F8101782D5}" srcId="{885A0E94-57F7-439E-907E-34DEB3218AE9}" destId="{1694CCE3-D984-40B2-9ADF-3ABFC0327BBD}" srcOrd="0" destOrd="0" parTransId="{87F92382-100E-4106-8D69-782A3030E497}" sibTransId="{7A8267AE-2A4E-4667-BDAA-0E120C5A0306}"/>
    <dgm:cxn modelId="{3E176F20-9BCF-47F6-AC01-C59732245BBD}" srcId="{1694CCE3-D984-40B2-9ADF-3ABFC0327BBD}" destId="{37671B9F-7CF2-4509-B74A-D5C5AEC8F64B}" srcOrd="2" destOrd="0" parTransId="{78E66FD8-8AF7-4E4F-A15A-3B993A63A026}" sibTransId="{93477774-1601-4BBF-B1FC-79591BDEA0E2}"/>
    <dgm:cxn modelId="{F09E23F3-D21A-404C-940F-5EC9E9E4EDE4}" type="presOf" srcId="{885A0E94-57F7-439E-907E-34DEB3218AE9}" destId="{90F83F00-2509-4B70-8674-722C981F511C}" srcOrd="0" destOrd="0" presId="urn:microsoft.com/office/officeart/2005/8/layout/radial4"/>
    <dgm:cxn modelId="{A839800C-B85C-4A16-9B5A-C33DC93CD94E}" srcId="{1694CCE3-D984-40B2-9ADF-3ABFC0327BBD}" destId="{FD5D0A8E-61A8-4FD3-86EA-38E002073337}" srcOrd="0" destOrd="0" parTransId="{C0EC402E-2BC7-44DA-818A-AEC424AA2A4B}" sibTransId="{16399545-0089-4BE3-9754-79FAA11F4226}"/>
    <dgm:cxn modelId="{446172BC-0C3D-4A59-B73E-FFD713DD00B5}" type="presOf" srcId="{C0EC402E-2BC7-44DA-818A-AEC424AA2A4B}" destId="{FA7F1385-3BF6-4998-856D-C00C7949C1EE}" srcOrd="0" destOrd="0" presId="urn:microsoft.com/office/officeart/2005/8/layout/radial4"/>
    <dgm:cxn modelId="{27B57E9E-73FA-453B-810E-8883104DEB33}" type="presOf" srcId="{1694CCE3-D984-40B2-9ADF-3ABFC0327BBD}" destId="{5E3F38BA-F70F-4FFC-B177-E01C547481B6}" srcOrd="0" destOrd="0" presId="urn:microsoft.com/office/officeart/2005/8/layout/radial4"/>
    <dgm:cxn modelId="{1AB609E7-93C7-46D1-A1C1-58E91D173E95}" type="presOf" srcId="{37671B9F-7CF2-4509-B74A-D5C5AEC8F64B}" destId="{84B171AF-972E-48A1-8C47-884AD37E4700}" srcOrd="0" destOrd="0" presId="urn:microsoft.com/office/officeart/2005/8/layout/radial4"/>
    <dgm:cxn modelId="{6819D3D1-F5AA-4F5E-B3EA-D091D8EC1FE2}" type="presParOf" srcId="{90F83F00-2509-4B70-8674-722C981F511C}" destId="{5E3F38BA-F70F-4FFC-B177-E01C547481B6}" srcOrd="0" destOrd="0" presId="urn:microsoft.com/office/officeart/2005/8/layout/radial4"/>
    <dgm:cxn modelId="{B336E22E-3605-4DB8-AC51-0039FDF2B802}" type="presParOf" srcId="{90F83F00-2509-4B70-8674-722C981F511C}" destId="{FA7F1385-3BF6-4998-856D-C00C7949C1EE}" srcOrd="1" destOrd="0" presId="urn:microsoft.com/office/officeart/2005/8/layout/radial4"/>
    <dgm:cxn modelId="{9D8E1E2D-C0BE-45C6-9402-27D28CF74E03}" type="presParOf" srcId="{90F83F00-2509-4B70-8674-722C981F511C}" destId="{0C3C544C-EDC0-4ACD-9D4D-AE407E95099F}" srcOrd="2" destOrd="0" presId="urn:microsoft.com/office/officeart/2005/8/layout/radial4"/>
    <dgm:cxn modelId="{1AD969C3-2068-486F-B13B-82DF0DDC776A}" type="presParOf" srcId="{90F83F00-2509-4B70-8674-722C981F511C}" destId="{CA93698E-7ABA-487A-8DFC-4225776102C8}" srcOrd="3" destOrd="0" presId="urn:microsoft.com/office/officeart/2005/8/layout/radial4"/>
    <dgm:cxn modelId="{E4396B8A-BE6E-4E15-902A-5474072F5B47}" type="presParOf" srcId="{90F83F00-2509-4B70-8674-722C981F511C}" destId="{009DAA20-0115-4393-BF14-0585FD6726FD}" srcOrd="4" destOrd="0" presId="urn:microsoft.com/office/officeart/2005/8/layout/radial4"/>
    <dgm:cxn modelId="{A95BD861-EB56-4CFC-9E98-5B7B8A15C81E}" type="presParOf" srcId="{90F83F00-2509-4B70-8674-722C981F511C}" destId="{FAF9B0F7-1B54-4241-A334-C6A4D8276655}" srcOrd="5" destOrd="0" presId="urn:microsoft.com/office/officeart/2005/8/layout/radial4"/>
    <dgm:cxn modelId="{5C02CEF9-8559-4838-9A04-C877C32EAEA8}" type="presParOf" srcId="{90F83F00-2509-4B70-8674-722C981F511C}" destId="{84B171AF-972E-48A1-8C47-884AD37E470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1D1FEC-5C08-4352-9243-B6E381B779A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F6D877A-09B2-4E91-9B5F-EC678160013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মিয়োসিস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A33E568-C8A4-41D5-A3C7-2A232F6103B6}" type="sibTrans" cxnId="{4ABF8933-1FD4-4855-B44E-10854D725D46}">
      <dgm:prSet/>
      <dgm:spPr/>
      <dgm:t>
        <a:bodyPr/>
        <a:lstStyle/>
        <a:p>
          <a:endParaRPr lang="en-US"/>
        </a:p>
      </dgm:t>
    </dgm:pt>
    <dgm:pt modelId="{2B0FABED-A9B8-4FCE-BA8A-74946036DCF5}" type="parTrans" cxnId="{4ABF8933-1FD4-4855-B44E-10854D725D46}">
      <dgm:prSet/>
      <dgm:spPr/>
      <dgm:t>
        <a:bodyPr/>
        <a:lstStyle/>
        <a:p>
          <a:endParaRPr lang="en-US"/>
        </a:p>
      </dgm:t>
    </dgm:pt>
    <dgm:pt modelId="{62517B0C-4FE6-469A-AC66-3178BB0943E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অ্যামাইটোসিস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71E4F61-25EC-46ED-BB7D-4AD85E6DDA97}" type="sibTrans" cxnId="{3E101BE2-7A3A-453A-9820-06E4407F64E5}">
      <dgm:prSet/>
      <dgm:spPr/>
      <dgm:t>
        <a:bodyPr/>
        <a:lstStyle/>
        <a:p>
          <a:endParaRPr lang="en-US"/>
        </a:p>
      </dgm:t>
    </dgm:pt>
    <dgm:pt modelId="{AD2C236F-A8D1-4785-A5E1-80298075E75F}" type="parTrans" cxnId="{3E101BE2-7A3A-453A-9820-06E4407F64E5}">
      <dgm:prSet/>
      <dgm:spPr/>
      <dgm:t>
        <a:bodyPr/>
        <a:lstStyle/>
        <a:p>
          <a:endParaRPr lang="en-US"/>
        </a:p>
      </dgm:t>
    </dgm:pt>
    <dgm:pt modelId="{CF062FF5-287D-4C98-9186-664E96BF00D8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মাইটোসিস</a:t>
          </a:r>
          <a:endParaRPr lang="en-US" dirty="0"/>
        </a:p>
      </dgm:t>
    </dgm:pt>
    <dgm:pt modelId="{727BEB45-6919-4A83-B53C-CDC07A919AEE}" type="sibTrans" cxnId="{01EBE55F-E2D6-439B-9B4E-A887688AF72D}">
      <dgm:prSet/>
      <dgm:spPr/>
      <dgm:t>
        <a:bodyPr/>
        <a:lstStyle/>
        <a:p>
          <a:endParaRPr lang="en-US"/>
        </a:p>
      </dgm:t>
    </dgm:pt>
    <dgm:pt modelId="{A2EFD0D1-95B5-4B33-9CF9-9C18A344D78A}" type="parTrans" cxnId="{01EBE55F-E2D6-439B-9B4E-A887688AF72D}">
      <dgm:prSet/>
      <dgm:spPr/>
      <dgm:t>
        <a:bodyPr/>
        <a:lstStyle/>
        <a:p>
          <a:endParaRPr lang="en-US"/>
        </a:p>
      </dgm:t>
    </dgm:pt>
    <dgm:pt modelId="{8D6EC832-20CF-458B-829B-661537909744}" type="pres">
      <dgm:prSet presAssocID="{AE1D1FEC-5C08-4352-9243-B6E381B779A8}" presName="compositeShape" presStyleCnt="0">
        <dgm:presLayoutVars>
          <dgm:chMax val="7"/>
          <dgm:dir/>
          <dgm:resizeHandles val="exact"/>
        </dgm:presLayoutVars>
      </dgm:prSet>
      <dgm:spPr/>
    </dgm:pt>
    <dgm:pt modelId="{AFEE8593-6640-4915-9A24-43AE0413EE26}" type="pres">
      <dgm:prSet presAssocID="{AE1D1FEC-5C08-4352-9243-B6E381B779A8}" presName="wedge1" presStyleLbl="node1" presStyleIdx="0" presStyleCnt="3"/>
      <dgm:spPr/>
      <dgm:t>
        <a:bodyPr/>
        <a:lstStyle/>
        <a:p>
          <a:endParaRPr lang="en-US"/>
        </a:p>
      </dgm:t>
    </dgm:pt>
    <dgm:pt modelId="{DFD845ED-5D7C-4DD1-8814-404DDC5CB243}" type="pres">
      <dgm:prSet presAssocID="{AE1D1FEC-5C08-4352-9243-B6E381B779A8}" presName="dummy1a" presStyleCnt="0"/>
      <dgm:spPr/>
    </dgm:pt>
    <dgm:pt modelId="{BBDD5AD3-91D2-4258-991B-0E852D75B781}" type="pres">
      <dgm:prSet presAssocID="{AE1D1FEC-5C08-4352-9243-B6E381B779A8}" presName="dummy1b" presStyleCnt="0"/>
      <dgm:spPr/>
    </dgm:pt>
    <dgm:pt modelId="{8743F490-03AD-4B12-9FC2-48E3AD2C5D07}" type="pres">
      <dgm:prSet presAssocID="{AE1D1FEC-5C08-4352-9243-B6E381B779A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0CD66-3B85-4348-942E-76A3142A34A8}" type="pres">
      <dgm:prSet presAssocID="{AE1D1FEC-5C08-4352-9243-B6E381B779A8}" presName="wedge2" presStyleLbl="node1" presStyleIdx="1" presStyleCnt="3"/>
      <dgm:spPr/>
      <dgm:t>
        <a:bodyPr/>
        <a:lstStyle/>
        <a:p>
          <a:endParaRPr lang="en-US"/>
        </a:p>
      </dgm:t>
    </dgm:pt>
    <dgm:pt modelId="{F17CBE0D-BDCB-469E-8F74-A866CAE9ADCB}" type="pres">
      <dgm:prSet presAssocID="{AE1D1FEC-5C08-4352-9243-B6E381B779A8}" presName="dummy2a" presStyleCnt="0"/>
      <dgm:spPr/>
    </dgm:pt>
    <dgm:pt modelId="{AD5367B5-0B3B-43AE-AD37-E926B1B7F21E}" type="pres">
      <dgm:prSet presAssocID="{AE1D1FEC-5C08-4352-9243-B6E381B779A8}" presName="dummy2b" presStyleCnt="0"/>
      <dgm:spPr/>
    </dgm:pt>
    <dgm:pt modelId="{1CCBF9DC-6BEB-4CF4-8E6F-171FA61B168F}" type="pres">
      <dgm:prSet presAssocID="{AE1D1FEC-5C08-4352-9243-B6E381B779A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422B3-8BBC-4DB6-A64C-3D6C03ECE7B3}" type="pres">
      <dgm:prSet presAssocID="{AE1D1FEC-5C08-4352-9243-B6E381B779A8}" presName="wedge3" presStyleLbl="node1" presStyleIdx="2" presStyleCnt="3" custLinFactNeighborX="1354" custLinFactNeighborY="-389"/>
      <dgm:spPr/>
      <dgm:t>
        <a:bodyPr/>
        <a:lstStyle/>
        <a:p>
          <a:endParaRPr lang="en-US"/>
        </a:p>
      </dgm:t>
    </dgm:pt>
    <dgm:pt modelId="{E214BD7B-CAA6-4703-8207-9E6FEFB4E616}" type="pres">
      <dgm:prSet presAssocID="{AE1D1FEC-5C08-4352-9243-B6E381B779A8}" presName="dummy3a" presStyleCnt="0"/>
      <dgm:spPr/>
    </dgm:pt>
    <dgm:pt modelId="{A35E7DBC-181F-48F6-BF18-2DE1437A98EB}" type="pres">
      <dgm:prSet presAssocID="{AE1D1FEC-5C08-4352-9243-B6E381B779A8}" presName="dummy3b" presStyleCnt="0"/>
      <dgm:spPr/>
    </dgm:pt>
    <dgm:pt modelId="{881DD4D4-8C31-4D5A-BCE5-8AAF0AAD6D1A}" type="pres">
      <dgm:prSet presAssocID="{AE1D1FEC-5C08-4352-9243-B6E381B779A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E3280-2F9A-40EA-BDC9-FB4E555FE314}" type="pres">
      <dgm:prSet presAssocID="{727BEB45-6919-4A83-B53C-CDC07A919AEE}" presName="arrowWedge1" presStyleLbl="fgSibTrans2D1" presStyleIdx="0" presStyleCnt="3"/>
      <dgm:spPr/>
    </dgm:pt>
    <dgm:pt modelId="{632E9E33-BD18-49C5-962B-746715440ED2}" type="pres">
      <dgm:prSet presAssocID="{6A33E568-C8A4-41D5-A3C7-2A232F6103B6}" presName="arrowWedge2" presStyleLbl="fgSibTrans2D1" presStyleIdx="1" presStyleCnt="3"/>
      <dgm:spPr/>
    </dgm:pt>
    <dgm:pt modelId="{68463764-F846-449F-A930-2ADD74047967}" type="pres">
      <dgm:prSet presAssocID="{171E4F61-25EC-46ED-BB7D-4AD85E6DDA97}" presName="arrowWedge3" presStyleLbl="fgSibTrans2D1" presStyleIdx="2" presStyleCnt="3"/>
      <dgm:spPr/>
    </dgm:pt>
  </dgm:ptLst>
  <dgm:cxnLst>
    <dgm:cxn modelId="{5F430EF1-1669-4BD0-94ED-DABA67FA5172}" type="presOf" srcId="{CF062FF5-287D-4C98-9186-664E96BF00D8}" destId="{8743F490-03AD-4B12-9FC2-48E3AD2C5D07}" srcOrd="1" destOrd="0" presId="urn:microsoft.com/office/officeart/2005/8/layout/cycle8"/>
    <dgm:cxn modelId="{01EBE55F-E2D6-439B-9B4E-A887688AF72D}" srcId="{AE1D1FEC-5C08-4352-9243-B6E381B779A8}" destId="{CF062FF5-287D-4C98-9186-664E96BF00D8}" srcOrd="0" destOrd="0" parTransId="{A2EFD0D1-95B5-4B33-9CF9-9C18A344D78A}" sibTransId="{727BEB45-6919-4A83-B53C-CDC07A919AEE}"/>
    <dgm:cxn modelId="{8574DF80-8152-4E16-8359-E9132317853E}" type="presOf" srcId="{CF062FF5-287D-4C98-9186-664E96BF00D8}" destId="{AFEE8593-6640-4915-9A24-43AE0413EE26}" srcOrd="0" destOrd="0" presId="urn:microsoft.com/office/officeart/2005/8/layout/cycle8"/>
    <dgm:cxn modelId="{00191CE4-9B24-4775-A26A-3616D15B33DB}" type="presOf" srcId="{AE1D1FEC-5C08-4352-9243-B6E381B779A8}" destId="{8D6EC832-20CF-458B-829B-661537909744}" srcOrd="0" destOrd="0" presId="urn:microsoft.com/office/officeart/2005/8/layout/cycle8"/>
    <dgm:cxn modelId="{60AFD9CD-345A-4126-BB3A-676D13463F4C}" type="presOf" srcId="{62517B0C-4FE6-469A-AC66-3178BB0943EA}" destId="{881DD4D4-8C31-4D5A-BCE5-8AAF0AAD6D1A}" srcOrd="1" destOrd="0" presId="urn:microsoft.com/office/officeart/2005/8/layout/cycle8"/>
    <dgm:cxn modelId="{3E101BE2-7A3A-453A-9820-06E4407F64E5}" srcId="{AE1D1FEC-5C08-4352-9243-B6E381B779A8}" destId="{62517B0C-4FE6-469A-AC66-3178BB0943EA}" srcOrd="2" destOrd="0" parTransId="{AD2C236F-A8D1-4785-A5E1-80298075E75F}" sibTransId="{171E4F61-25EC-46ED-BB7D-4AD85E6DDA97}"/>
    <dgm:cxn modelId="{A8B16B2E-87B6-4B1C-9765-844BFB77304A}" type="presOf" srcId="{5F6D877A-09B2-4E91-9B5F-EC678160013C}" destId="{1CCBF9DC-6BEB-4CF4-8E6F-171FA61B168F}" srcOrd="1" destOrd="0" presId="urn:microsoft.com/office/officeart/2005/8/layout/cycle8"/>
    <dgm:cxn modelId="{C57DB202-550C-4362-858F-920E0AAC53F1}" type="presOf" srcId="{62517B0C-4FE6-469A-AC66-3178BB0943EA}" destId="{EB5422B3-8BBC-4DB6-A64C-3D6C03ECE7B3}" srcOrd="0" destOrd="0" presId="urn:microsoft.com/office/officeart/2005/8/layout/cycle8"/>
    <dgm:cxn modelId="{4ABF8933-1FD4-4855-B44E-10854D725D46}" srcId="{AE1D1FEC-5C08-4352-9243-B6E381B779A8}" destId="{5F6D877A-09B2-4E91-9B5F-EC678160013C}" srcOrd="1" destOrd="0" parTransId="{2B0FABED-A9B8-4FCE-BA8A-74946036DCF5}" sibTransId="{6A33E568-C8A4-41D5-A3C7-2A232F6103B6}"/>
    <dgm:cxn modelId="{CD93936A-3736-466F-8C53-D06DAF60BB76}" type="presOf" srcId="{5F6D877A-09B2-4E91-9B5F-EC678160013C}" destId="{BE10CD66-3B85-4348-942E-76A3142A34A8}" srcOrd="0" destOrd="0" presId="urn:microsoft.com/office/officeart/2005/8/layout/cycle8"/>
    <dgm:cxn modelId="{9AA7E49A-4FFF-4045-ACE3-5DB56D407C9F}" type="presParOf" srcId="{8D6EC832-20CF-458B-829B-661537909744}" destId="{AFEE8593-6640-4915-9A24-43AE0413EE26}" srcOrd="0" destOrd="0" presId="urn:microsoft.com/office/officeart/2005/8/layout/cycle8"/>
    <dgm:cxn modelId="{0B706C28-855C-4C01-B131-DD09386EBFC7}" type="presParOf" srcId="{8D6EC832-20CF-458B-829B-661537909744}" destId="{DFD845ED-5D7C-4DD1-8814-404DDC5CB243}" srcOrd="1" destOrd="0" presId="urn:microsoft.com/office/officeart/2005/8/layout/cycle8"/>
    <dgm:cxn modelId="{FB641498-D08D-459E-A4BD-8DAB2A1097C2}" type="presParOf" srcId="{8D6EC832-20CF-458B-829B-661537909744}" destId="{BBDD5AD3-91D2-4258-991B-0E852D75B781}" srcOrd="2" destOrd="0" presId="urn:microsoft.com/office/officeart/2005/8/layout/cycle8"/>
    <dgm:cxn modelId="{7B653391-0B52-4957-8F56-E8CC74F36227}" type="presParOf" srcId="{8D6EC832-20CF-458B-829B-661537909744}" destId="{8743F490-03AD-4B12-9FC2-48E3AD2C5D07}" srcOrd="3" destOrd="0" presId="urn:microsoft.com/office/officeart/2005/8/layout/cycle8"/>
    <dgm:cxn modelId="{6731B764-A88F-450E-AA70-C4AB5D229AD6}" type="presParOf" srcId="{8D6EC832-20CF-458B-829B-661537909744}" destId="{BE10CD66-3B85-4348-942E-76A3142A34A8}" srcOrd="4" destOrd="0" presId="urn:microsoft.com/office/officeart/2005/8/layout/cycle8"/>
    <dgm:cxn modelId="{947E34CE-3B83-4540-A389-7AFC5048C12C}" type="presParOf" srcId="{8D6EC832-20CF-458B-829B-661537909744}" destId="{F17CBE0D-BDCB-469E-8F74-A866CAE9ADCB}" srcOrd="5" destOrd="0" presId="urn:microsoft.com/office/officeart/2005/8/layout/cycle8"/>
    <dgm:cxn modelId="{2965AFC9-8D48-47BF-A761-9B2C82F271B8}" type="presParOf" srcId="{8D6EC832-20CF-458B-829B-661537909744}" destId="{AD5367B5-0B3B-43AE-AD37-E926B1B7F21E}" srcOrd="6" destOrd="0" presId="urn:microsoft.com/office/officeart/2005/8/layout/cycle8"/>
    <dgm:cxn modelId="{AC4111AC-5A96-4CDC-ADA4-362D14BFA53B}" type="presParOf" srcId="{8D6EC832-20CF-458B-829B-661537909744}" destId="{1CCBF9DC-6BEB-4CF4-8E6F-171FA61B168F}" srcOrd="7" destOrd="0" presId="urn:microsoft.com/office/officeart/2005/8/layout/cycle8"/>
    <dgm:cxn modelId="{C9D75653-3E94-4CD6-8310-8980B86E979B}" type="presParOf" srcId="{8D6EC832-20CF-458B-829B-661537909744}" destId="{EB5422B3-8BBC-4DB6-A64C-3D6C03ECE7B3}" srcOrd="8" destOrd="0" presId="urn:microsoft.com/office/officeart/2005/8/layout/cycle8"/>
    <dgm:cxn modelId="{9AE0B4D6-6FC9-476E-B643-607024F76621}" type="presParOf" srcId="{8D6EC832-20CF-458B-829B-661537909744}" destId="{E214BD7B-CAA6-4703-8207-9E6FEFB4E616}" srcOrd="9" destOrd="0" presId="urn:microsoft.com/office/officeart/2005/8/layout/cycle8"/>
    <dgm:cxn modelId="{1F2FB56B-76EF-4D37-B779-5DB93F7075E6}" type="presParOf" srcId="{8D6EC832-20CF-458B-829B-661537909744}" destId="{A35E7DBC-181F-48F6-BF18-2DE1437A98EB}" srcOrd="10" destOrd="0" presId="urn:microsoft.com/office/officeart/2005/8/layout/cycle8"/>
    <dgm:cxn modelId="{012921D6-B3BA-4596-908F-B71A6A67F066}" type="presParOf" srcId="{8D6EC832-20CF-458B-829B-661537909744}" destId="{881DD4D4-8C31-4D5A-BCE5-8AAF0AAD6D1A}" srcOrd="11" destOrd="0" presId="urn:microsoft.com/office/officeart/2005/8/layout/cycle8"/>
    <dgm:cxn modelId="{FA237F55-9A41-411E-80BC-764BE3EC0F31}" type="presParOf" srcId="{8D6EC832-20CF-458B-829B-661537909744}" destId="{F68E3280-2F9A-40EA-BDC9-FB4E555FE314}" srcOrd="12" destOrd="0" presId="urn:microsoft.com/office/officeart/2005/8/layout/cycle8"/>
    <dgm:cxn modelId="{522E53D6-291C-455C-B325-B1042404BA55}" type="presParOf" srcId="{8D6EC832-20CF-458B-829B-661537909744}" destId="{632E9E33-BD18-49C5-962B-746715440ED2}" srcOrd="13" destOrd="0" presId="urn:microsoft.com/office/officeart/2005/8/layout/cycle8"/>
    <dgm:cxn modelId="{9F25190B-704E-4007-84EE-9C9823C1F514}" type="presParOf" srcId="{8D6EC832-20CF-458B-829B-661537909744}" destId="{68463764-F846-449F-A930-2ADD7404796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9F7B3E-AA4A-46BD-B215-B927AD2EAEA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E21FBF-CBE7-426E-8836-33D0D7B9DBF5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১।প্রোফেজ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1F131B2-97E8-40E8-99AB-7D11131E89AB}" type="parTrans" cxnId="{8C96B048-C890-4F35-B40E-1609C6AEF2C1}">
      <dgm:prSet/>
      <dgm:spPr/>
      <dgm:t>
        <a:bodyPr/>
        <a:lstStyle/>
        <a:p>
          <a:endParaRPr lang="en-US"/>
        </a:p>
      </dgm:t>
    </dgm:pt>
    <dgm:pt modelId="{1797ED75-C640-41B3-A587-8C070D4CA4DF}" type="sibTrans" cxnId="{8C96B048-C890-4F35-B40E-1609C6AEF2C1}">
      <dgm:prSet/>
      <dgm:spPr/>
      <dgm:t>
        <a:bodyPr/>
        <a:lstStyle/>
        <a:p>
          <a:endParaRPr lang="en-US"/>
        </a:p>
      </dgm:t>
    </dgm:pt>
    <dgm:pt modelId="{F1050678-6D7F-4434-B083-BDDFA4027C9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২।প্রো-মেটাফেজ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0DF9021-23EB-43E2-8F97-52D3E4A37C61}" type="parTrans" cxnId="{A17B1DD2-6933-49F9-A7EA-BB3AE2FCDB56}">
      <dgm:prSet/>
      <dgm:spPr/>
      <dgm:t>
        <a:bodyPr/>
        <a:lstStyle/>
        <a:p>
          <a:endParaRPr lang="en-US"/>
        </a:p>
      </dgm:t>
    </dgm:pt>
    <dgm:pt modelId="{9CAFFF95-74DA-4F00-BFD6-BBF5C9CE5B52}" type="sibTrans" cxnId="{A17B1DD2-6933-49F9-A7EA-BB3AE2FCDB56}">
      <dgm:prSet/>
      <dgm:spPr/>
      <dgm:t>
        <a:bodyPr/>
        <a:lstStyle/>
        <a:p>
          <a:endParaRPr lang="en-US"/>
        </a:p>
      </dgm:t>
    </dgm:pt>
    <dgm:pt modelId="{02F9C4B9-9D28-41FE-A35D-FCFF79D6F14B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৩।মেটাফেজ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391B07E-E818-4E4F-BD16-22415FDCCCFD}" type="parTrans" cxnId="{E75B2CB6-696C-44D1-9E0B-FC69AF9C9720}">
      <dgm:prSet/>
      <dgm:spPr/>
      <dgm:t>
        <a:bodyPr/>
        <a:lstStyle/>
        <a:p>
          <a:endParaRPr lang="en-US"/>
        </a:p>
      </dgm:t>
    </dgm:pt>
    <dgm:pt modelId="{1DD9278C-5FC2-444C-B9AA-E7F591B0BF8D}" type="sibTrans" cxnId="{E75B2CB6-696C-44D1-9E0B-FC69AF9C9720}">
      <dgm:prSet/>
      <dgm:spPr/>
      <dgm:t>
        <a:bodyPr/>
        <a:lstStyle/>
        <a:p>
          <a:endParaRPr lang="en-US"/>
        </a:p>
      </dgm:t>
    </dgm:pt>
    <dgm:pt modelId="{0F88270D-8C9F-49D8-9601-39C90AC58C9E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৪।টেলোফেজ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64BEAE1-AE69-41DB-923C-F2ABB398DA73}" type="parTrans" cxnId="{05743BB1-F57E-40DC-A49A-F4304F12185B}">
      <dgm:prSet/>
      <dgm:spPr/>
      <dgm:t>
        <a:bodyPr/>
        <a:lstStyle/>
        <a:p>
          <a:endParaRPr lang="en-US"/>
        </a:p>
      </dgm:t>
    </dgm:pt>
    <dgm:pt modelId="{B95218D8-67EB-458B-AE9C-2BC540F3FC4E}" type="sibTrans" cxnId="{05743BB1-F57E-40DC-A49A-F4304F12185B}">
      <dgm:prSet/>
      <dgm:spPr/>
      <dgm:t>
        <a:bodyPr/>
        <a:lstStyle/>
        <a:p>
          <a:endParaRPr lang="en-US"/>
        </a:p>
      </dgm:t>
    </dgm:pt>
    <dgm:pt modelId="{C690D48A-F704-444D-80E6-EA8F7CD9C868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৫।এনাফেজ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00350AA-A8F8-429B-A023-D73080896C9D}" type="parTrans" cxnId="{1C288F4B-8135-41F7-A24B-F4C6A48FC9E1}">
      <dgm:prSet/>
      <dgm:spPr/>
      <dgm:t>
        <a:bodyPr/>
        <a:lstStyle/>
        <a:p>
          <a:endParaRPr lang="en-US"/>
        </a:p>
      </dgm:t>
    </dgm:pt>
    <dgm:pt modelId="{CD685B5D-6B60-452A-B0FE-7E0C421FDAD2}" type="sibTrans" cxnId="{1C288F4B-8135-41F7-A24B-F4C6A48FC9E1}">
      <dgm:prSet/>
      <dgm:spPr/>
      <dgm:t>
        <a:bodyPr/>
        <a:lstStyle/>
        <a:p>
          <a:endParaRPr lang="en-US"/>
        </a:p>
      </dgm:t>
    </dgm:pt>
    <dgm:pt modelId="{26271628-5B3A-4CA0-BE90-2F4D65045FB5}" type="pres">
      <dgm:prSet presAssocID="{DC9F7B3E-AA4A-46BD-B215-B927AD2EAE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74DE34-FAD5-49FF-A291-8C7E077C261D}" type="pres">
      <dgm:prSet presAssocID="{2AE21FBF-CBE7-426E-8836-33D0D7B9DBF5}" presName="node" presStyleLbl="node1" presStyleIdx="0" presStyleCnt="5" custRadScaleRad="92963" custRadScaleInc="6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81DAA-4D5B-4F2C-9107-375E5BC5B121}" type="pres">
      <dgm:prSet presAssocID="{2AE21FBF-CBE7-426E-8836-33D0D7B9DBF5}" presName="spNode" presStyleCnt="0"/>
      <dgm:spPr/>
    </dgm:pt>
    <dgm:pt modelId="{98A1675E-E8E2-4E78-9438-EB6013E92406}" type="pres">
      <dgm:prSet presAssocID="{1797ED75-C640-41B3-A587-8C070D4CA4D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BD8405B-3A48-4A6F-942A-A5D6029C8C81}" type="pres">
      <dgm:prSet presAssocID="{F1050678-6D7F-4434-B083-BDDFA4027C9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A847E-2E97-405E-8EE7-EBF9218CAD22}" type="pres">
      <dgm:prSet presAssocID="{F1050678-6D7F-4434-B083-BDDFA4027C9F}" presName="spNode" presStyleCnt="0"/>
      <dgm:spPr/>
    </dgm:pt>
    <dgm:pt modelId="{F0FEA534-A4D8-4BE1-91C0-62FA12CABE9A}" type="pres">
      <dgm:prSet presAssocID="{9CAFFF95-74DA-4F00-BFD6-BBF5C9CE5B5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D3DB5642-086F-4135-B304-2D98AC1B336E}" type="pres">
      <dgm:prSet presAssocID="{02F9C4B9-9D28-41FE-A35D-FCFF79D6F14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9A55E-A06C-4799-8BDD-8FCE81870B22}" type="pres">
      <dgm:prSet presAssocID="{02F9C4B9-9D28-41FE-A35D-FCFF79D6F14B}" presName="spNode" presStyleCnt="0"/>
      <dgm:spPr/>
    </dgm:pt>
    <dgm:pt modelId="{0463CC71-5163-4B76-8571-3DC5569A6F4C}" type="pres">
      <dgm:prSet presAssocID="{1DD9278C-5FC2-444C-B9AA-E7F591B0BF8D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AEBCA3D-309C-4097-9A8C-5B295AB79F45}" type="pres">
      <dgm:prSet presAssocID="{0F88270D-8C9F-49D8-9601-39C90AC58C9E}" presName="node" presStyleLbl="node1" presStyleIdx="3" presStyleCnt="5" custRadScaleRad="97506" custRadScaleInc="-6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6DEBA-0D36-4D2C-8961-649136C18B9D}" type="pres">
      <dgm:prSet presAssocID="{0F88270D-8C9F-49D8-9601-39C90AC58C9E}" presName="spNode" presStyleCnt="0"/>
      <dgm:spPr/>
    </dgm:pt>
    <dgm:pt modelId="{4FE409B3-EEE5-4963-AA83-0DC78B44BE41}" type="pres">
      <dgm:prSet presAssocID="{B95218D8-67EB-458B-AE9C-2BC540F3FC4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98E08B0-A218-4694-8CE1-9DA337B2F078}" type="pres">
      <dgm:prSet presAssocID="{C690D48A-F704-444D-80E6-EA8F7CD9C868}" presName="node" presStyleLbl="node1" presStyleIdx="4" presStyleCnt="5" custRadScaleRad="99358" custRadScaleInc="-12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64062-E967-4458-BC37-54EE89BD3E1E}" type="pres">
      <dgm:prSet presAssocID="{C690D48A-F704-444D-80E6-EA8F7CD9C868}" presName="spNode" presStyleCnt="0"/>
      <dgm:spPr/>
    </dgm:pt>
    <dgm:pt modelId="{ADD16A8A-57E1-46D2-938B-D9A7FF05F92F}" type="pres">
      <dgm:prSet presAssocID="{CD685B5D-6B60-452A-B0FE-7E0C421FDAD2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A17B1DD2-6933-49F9-A7EA-BB3AE2FCDB56}" srcId="{DC9F7B3E-AA4A-46BD-B215-B927AD2EAEAB}" destId="{F1050678-6D7F-4434-B083-BDDFA4027C9F}" srcOrd="1" destOrd="0" parTransId="{80DF9021-23EB-43E2-8F97-52D3E4A37C61}" sibTransId="{9CAFFF95-74DA-4F00-BFD6-BBF5C9CE5B52}"/>
    <dgm:cxn modelId="{8C96B048-C890-4F35-B40E-1609C6AEF2C1}" srcId="{DC9F7B3E-AA4A-46BD-B215-B927AD2EAEAB}" destId="{2AE21FBF-CBE7-426E-8836-33D0D7B9DBF5}" srcOrd="0" destOrd="0" parTransId="{71F131B2-97E8-40E8-99AB-7D11131E89AB}" sibTransId="{1797ED75-C640-41B3-A587-8C070D4CA4DF}"/>
    <dgm:cxn modelId="{23B96B84-BCD0-474B-AA2D-98B85CFF85E3}" type="presOf" srcId="{1797ED75-C640-41B3-A587-8C070D4CA4DF}" destId="{98A1675E-E8E2-4E78-9438-EB6013E92406}" srcOrd="0" destOrd="0" presId="urn:microsoft.com/office/officeart/2005/8/layout/cycle6"/>
    <dgm:cxn modelId="{1C288F4B-8135-41F7-A24B-F4C6A48FC9E1}" srcId="{DC9F7B3E-AA4A-46BD-B215-B927AD2EAEAB}" destId="{C690D48A-F704-444D-80E6-EA8F7CD9C868}" srcOrd="4" destOrd="0" parTransId="{900350AA-A8F8-429B-A023-D73080896C9D}" sibTransId="{CD685B5D-6B60-452A-B0FE-7E0C421FDAD2}"/>
    <dgm:cxn modelId="{E75B2CB6-696C-44D1-9E0B-FC69AF9C9720}" srcId="{DC9F7B3E-AA4A-46BD-B215-B927AD2EAEAB}" destId="{02F9C4B9-9D28-41FE-A35D-FCFF79D6F14B}" srcOrd="2" destOrd="0" parTransId="{3391B07E-E818-4E4F-BD16-22415FDCCCFD}" sibTransId="{1DD9278C-5FC2-444C-B9AA-E7F591B0BF8D}"/>
    <dgm:cxn modelId="{2FF82BEB-EFA4-4F76-BB47-5EA4B579D982}" type="presOf" srcId="{C690D48A-F704-444D-80E6-EA8F7CD9C868}" destId="{998E08B0-A218-4694-8CE1-9DA337B2F078}" srcOrd="0" destOrd="0" presId="urn:microsoft.com/office/officeart/2005/8/layout/cycle6"/>
    <dgm:cxn modelId="{E80FB7EA-1F14-440B-B704-228A0BBFF827}" type="presOf" srcId="{B95218D8-67EB-458B-AE9C-2BC540F3FC4E}" destId="{4FE409B3-EEE5-4963-AA83-0DC78B44BE41}" srcOrd="0" destOrd="0" presId="urn:microsoft.com/office/officeart/2005/8/layout/cycle6"/>
    <dgm:cxn modelId="{4354D6AF-E898-4691-8052-B470E573CEC6}" type="presOf" srcId="{CD685B5D-6B60-452A-B0FE-7E0C421FDAD2}" destId="{ADD16A8A-57E1-46D2-938B-D9A7FF05F92F}" srcOrd="0" destOrd="0" presId="urn:microsoft.com/office/officeart/2005/8/layout/cycle6"/>
    <dgm:cxn modelId="{70AED070-F2EF-4380-8366-6818C4AAD451}" type="presOf" srcId="{9CAFFF95-74DA-4F00-BFD6-BBF5C9CE5B52}" destId="{F0FEA534-A4D8-4BE1-91C0-62FA12CABE9A}" srcOrd="0" destOrd="0" presId="urn:microsoft.com/office/officeart/2005/8/layout/cycle6"/>
    <dgm:cxn modelId="{9BDCF852-1873-465F-8447-D032FCD8DF20}" type="presOf" srcId="{1DD9278C-5FC2-444C-B9AA-E7F591B0BF8D}" destId="{0463CC71-5163-4B76-8571-3DC5569A6F4C}" srcOrd="0" destOrd="0" presId="urn:microsoft.com/office/officeart/2005/8/layout/cycle6"/>
    <dgm:cxn modelId="{05743BB1-F57E-40DC-A49A-F4304F12185B}" srcId="{DC9F7B3E-AA4A-46BD-B215-B927AD2EAEAB}" destId="{0F88270D-8C9F-49D8-9601-39C90AC58C9E}" srcOrd="3" destOrd="0" parTransId="{E64BEAE1-AE69-41DB-923C-F2ABB398DA73}" sibTransId="{B95218D8-67EB-458B-AE9C-2BC540F3FC4E}"/>
    <dgm:cxn modelId="{F5F9A25A-42CB-45F2-8D26-EA9E2C1211B6}" type="presOf" srcId="{F1050678-6D7F-4434-B083-BDDFA4027C9F}" destId="{DBD8405B-3A48-4A6F-942A-A5D6029C8C81}" srcOrd="0" destOrd="0" presId="urn:microsoft.com/office/officeart/2005/8/layout/cycle6"/>
    <dgm:cxn modelId="{BA53F8FB-B45D-4718-9756-C5A14859061B}" type="presOf" srcId="{DC9F7B3E-AA4A-46BD-B215-B927AD2EAEAB}" destId="{26271628-5B3A-4CA0-BE90-2F4D65045FB5}" srcOrd="0" destOrd="0" presId="urn:microsoft.com/office/officeart/2005/8/layout/cycle6"/>
    <dgm:cxn modelId="{9D1ADBBC-2907-40BF-A3F2-15DA83DAD489}" type="presOf" srcId="{2AE21FBF-CBE7-426E-8836-33D0D7B9DBF5}" destId="{D674DE34-FAD5-49FF-A291-8C7E077C261D}" srcOrd="0" destOrd="0" presId="urn:microsoft.com/office/officeart/2005/8/layout/cycle6"/>
    <dgm:cxn modelId="{269D0CA6-5A61-414B-B7F6-E5F67ED17CFB}" type="presOf" srcId="{02F9C4B9-9D28-41FE-A35D-FCFF79D6F14B}" destId="{D3DB5642-086F-4135-B304-2D98AC1B336E}" srcOrd="0" destOrd="0" presId="urn:microsoft.com/office/officeart/2005/8/layout/cycle6"/>
    <dgm:cxn modelId="{482BA759-C765-4A4D-9B58-473D6022DE2C}" type="presOf" srcId="{0F88270D-8C9F-49D8-9601-39C90AC58C9E}" destId="{0AEBCA3D-309C-4097-9A8C-5B295AB79F45}" srcOrd="0" destOrd="0" presId="urn:microsoft.com/office/officeart/2005/8/layout/cycle6"/>
    <dgm:cxn modelId="{A0BD125A-0D71-43FF-8E5A-993BF7766D96}" type="presParOf" srcId="{26271628-5B3A-4CA0-BE90-2F4D65045FB5}" destId="{D674DE34-FAD5-49FF-A291-8C7E077C261D}" srcOrd="0" destOrd="0" presId="urn:microsoft.com/office/officeart/2005/8/layout/cycle6"/>
    <dgm:cxn modelId="{B1C98870-9962-4660-AFF3-3EDA7A889FFF}" type="presParOf" srcId="{26271628-5B3A-4CA0-BE90-2F4D65045FB5}" destId="{1C081DAA-4D5B-4F2C-9107-375E5BC5B121}" srcOrd="1" destOrd="0" presId="urn:microsoft.com/office/officeart/2005/8/layout/cycle6"/>
    <dgm:cxn modelId="{87003453-EF47-45CF-947B-DB80CAD1BC2D}" type="presParOf" srcId="{26271628-5B3A-4CA0-BE90-2F4D65045FB5}" destId="{98A1675E-E8E2-4E78-9438-EB6013E92406}" srcOrd="2" destOrd="0" presId="urn:microsoft.com/office/officeart/2005/8/layout/cycle6"/>
    <dgm:cxn modelId="{3147CAD3-1222-48FD-9851-927A9B79CAE7}" type="presParOf" srcId="{26271628-5B3A-4CA0-BE90-2F4D65045FB5}" destId="{DBD8405B-3A48-4A6F-942A-A5D6029C8C81}" srcOrd="3" destOrd="0" presId="urn:microsoft.com/office/officeart/2005/8/layout/cycle6"/>
    <dgm:cxn modelId="{37240FAF-C677-465E-BE74-7F9D03F2E865}" type="presParOf" srcId="{26271628-5B3A-4CA0-BE90-2F4D65045FB5}" destId="{AE4A847E-2E97-405E-8EE7-EBF9218CAD22}" srcOrd="4" destOrd="0" presId="urn:microsoft.com/office/officeart/2005/8/layout/cycle6"/>
    <dgm:cxn modelId="{A6DA6A6D-7650-428B-B3E1-A9604879F60B}" type="presParOf" srcId="{26271628-5B3A-4CA0-BE90-2F4D65045FB5}" destId="{F0FEA534-A4D8-4BE1-91C0-62FA12CABE9A}" srcOrd="5" destOrd="0" presId="urn:microsoft.com/office/officeart/2005/8/layout/cycle6"/>
    <dgm:cxn modelId="{EC366C30-DB4B-4497-BD25-470C5EA46B20}" type="presParOf" srcId="{26271628-5B3A-4CA0-BE90-2F4D65045FB5}" destId="{D3DB5642-086F-4135-B304-2D98AC1B336E}" srcOrd="6" destOrd="0" presId="urn:microsoft.com/office/officeart/2005/8/layout/cycle6"/>
    <dgm:cxn modelId="{A41915F3-A573-4BBE-B77D-45F0C954F17F}" type="presParOf" srcId="{26271628-5B3A-4CA0-BE90-2F4D65045FB5}" destId="{6C99A55E-A06C-4799-8BDD-8FCE81870B22}" srcOrd="7" destOrd="0" presId="urn:microsoft.com/office/officeart/2005/8/layout/cycle6"/>
    <dgm:cxn modelId="{9476DA4A-55AE-4B72-A4EF-4E564628205D}" type="presParOf" srcId="{26271628-5B3A-4CA0-BE90-2F4D65045FB5}" destId="{0463CC71-5163-4B76-8571-3DC5569A6F4C}" srcOrd="8" destOrd="0" presId="urn:microsoft.com/office/officeart/2005/8/layout/cycle6"/>
    <dgm:cxn modelId="{8444C619-B5A0-4C80-9913-3A6E7273E5B4}" type="presParOf" srcId="{26271628-5B3A-4CA0-BE90-2F4D65045FB5}" destId="{0AEBCA3D-309C-4097-9A8C-5B295AB79F45}" srcOrd="9" destOrd="0" presId="urn:microsoft.com/office/officeart/2005/8/layout/cycle6"/>
    <dgm:cxn modelId="{BA76702C-2463-4861-A3E4-8F459CBF12E8}" type="presParOf" srcId="{26271628-5B3A-4CA0-BE90-2F4D65045FB5}" destId="{5A06DEBA-0D36-4D2C-8961-649136C18B9D}" srcOrd="10" destOrd="0" presId="urn:microsoft.com/office/officeart/2005/8/layout/cycle6"/>
    <dgm:cxn modelId="{FCD3E52A-748C-4E45-9876-9D296CDA2722}" type="presParOf" srcId="{26271628-5B3A-4CA0-BE90-2F4D65045FB5}" destId="{4FE409B3-EEE5-4963-AA83-0DC78B44BE41}" srcOrd="11" destOrd="0" presId="urn:microsoft.com/office/officeart/2005/8/layout/cycle6"/>
    <dgm:cxn modelId="{315A6F23-5F26-45BB-8697-0D8747369086}" type="presParOf" srcId="{26271628-5B3A-4CA0-BE90-2F4D65045FB5}" destId="{998E08B0-A218-4694-8CE1-9DA337B2F078}" srcOrd="12" destOrd="0" presId="urn:microsoft.com/office/officeart/2005/8/layout/cycle6"/>
    <dgm:cxn modelId="{27C76210-D6C1-4F5A-82F1-B9824747A25C}" type="presParOf" srcId="{26271628-5B3A-4CA0-BE90-2F4D65045FB5}" destId="{A3A64062-E967-4458-BC37-54EE89BD3E1E}" srcOrd="13" destOrd="0" presId="urn:microsoft.com/office/officeart/2005/8/layout/cycle6"/>
    <dgm:cxn modelId="{665354DF-9D99-429C-A2BE-0F36584663CD}" type="presParOf" srcId="{26271628-5B3A-4CA0-BE90-2F4D65045FB5}" destId="{ADD16A8A-57E1-46D2-938B-D9A7FF05F92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3F38BA-F70F-4FFC-B177-E01C547481B6}">
      <dsp:nvSpPr>
        <dsp:cNvPr id="0" name=""/>
        <dsp:cNvSpPr/>
      </dsp:nvSpPr>
      <dsp:spPr>
        <a:xfrm>
          <a:off x="2209798" y="2209815"/>
          <a:ext cx="1784985" cy="1784985"/>
        </a:xfrm>
        <a:prstGeom prst="ellipse">
          <a:avLst/>
        </a:prstGeom>
        <a:gradFill rotWithShape="1">
          <a:gsLst>
            <a:gs pos="0">
              <a:schemeClr val="accent4">
                <a:tint val="74000"/>
              </a:schemeClr>
            </a:gs>
            <a:gs pos="49000">
              <a:schemeClr val="accent4">
                <a:tint val="96000"/>
                <a:shade val="84000"/>
                <a:satMod val="110000"/>
              </a:schemeClr>
            </a:gs>
            <a:gs pos="49100">
              <a:schemeClr val="accent4">
                <a:shade val="55000"/>
                <a:satMod val="150000"/>
              </a:schemeClr>
            </a:gs>
            <a:gs pos="92000">
              <a:schemeClr val="accent4">
                <a:tint val="98000"/>
                <a:shade val="90000"/>
                <a:satMod val="128000"/>
              </a:schemeClr>
            </a:gs>
            <a:gs pos="100000">
              <a:schemeClr val="accent4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4"/>
          </a:solidFill>
          <a:prstDash val="solid"/>
        </a:ln>
        <a:effectLst>
          <a:outerShdw blurRad="39000" dist="25400" dir="5400000" rotWithShape="0">
            <a:schemeClr val="accent4">
              <a:shade val="33000"/>
              <a:alpha val="83000"/>
            </a:scheme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kern="1200" dirty="0" smtClean="0">
              <a:latin typeface="NikoshBAN" pitchFamily="2" charset="0"/>
              <a:cs typeface="NikoshBAN" pitchFamily="2" charset="0"/>
            </a:rPr>
            <a:t>একক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2209798" y="2209815"/>
        <a:ext cx="1784985" cy="1784985"/>
      </dsp:txXfrm>
    </dsp:sp>
    <dsp:sp modelId="{FA7F1385-3BF6-4998-856D-C00C7949C1EE}">
      <dsp:nvSpPr>
        <dsp:cNvPr id="0" name=""/>
        <dsp:cNvSpPr/>
      </dsp:nvSpPr>
      <dsp:spPr>
        <a:xfrm rot="12493934">
          <a:off x="916325" y="2053116"/>
          <a:ext cx="141122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C544C-EDC0-4ACD-9D4D-AE407E95099F}">
      <dsp:nvSpPr>
        <dsp:cNvPr id="0" name=""/>
        <dsp:cNvSpPr/>
      </dsp:nvSpPr>
      <dsp:spPr>
        <a:xfrm>
          <a:off x="152399" y="1295395"/>
          <a:ext cx="1695735" cy="13565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5000"/>
                <a:satMod val="250000"/>
              </a:schemeClr>
            </a:gs>
            <a:gs pos="49000">
              <a:schemeClr val="accent3">
                <a:tint val="50000"/>
                <a:satMod val="200000"/>
              </a:schemeClr>
            </a:gs>
            <a:gs pos="49100">
              <a:schemeClr val="accent3">
                <a:tint val="64000"/>
                <a:satMod val="160000"/>
              </a:schemeClr>
            </a:gs>
            <a:gs pos="92000">
              <a:schemeClr val="accent3">
                <a:tint val="50000"/>
                <a:satMod val="200000"/>
              </a:schemeClr>
            </a:gs>
            <a:gs pos="100000">
              <a:schemeClr val="accent3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50800" dist="25000" dir="5400000" rotWithShape="0">
            <a:schemeClr val="accent3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latin typeface="NikoshBAN" pitchFamily="2" charset="0"/>
              <a:cs typeface="NikoshBAN" pitchFamily="2" charset="0"/>
            </a:rPr>
            <a:t>মিটার</a:t>
          </a:r>
          <a:endParaRPr lang="en-US" sz="3700" kern="1200" dirty="0">
            <a:latin typeface="NikoshBAN" pitchFamily="2" charset="0"/>
            <a:cs typeface="NikoshBAN" pitchFamily="2" charset="0"/>
          </a:endParaRPr>
        </a:p>
      </dsp:txBody>
      <dsp:txXfrm>
        <a:off x="152399" y="1295395"/>
        <a:ext cx="1695735" cy="1356588"/>
      </dsp:txXfrm>
    </dsp:sp>
    <dsp:sp modelId="{CA93698E-7ABA-487A-8DFC-4225776102C8}">
      <dsp:nvSpPr>
        <dsp:cNvPr id="0" name=""/>
        <dsp:cNvSpPr/>
      </dsp:nvSpPr>
      <dsp:spPr>
        <a:xfrm rot="16122973">
          <a:off x="2340940" y="1148427"/>
          <a:ext cx="1446528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DAA20-0115-4393-BF14-0585FD6726FD}">
      <dsp:nvSpPr>
        <dsp:cNvPr id="0" name=""/>
        <dsp:cNvSpPr/>
      </dsp:nvSpPr>
      <dsp:spPr>
        <a:xfrm>
          <a:off x="2285995" y="1411"/>
          <a:ext cx="1524008" cy="13565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5000"/>
                <a:satMod val="250000"/>
              </a:schemeClr>
            </a:gs>
            <a:gs pos="49000">
              <a:schemeClr val="accent3">
                <a:tint val="50000"/>
                <a:satMod val="200000"/>
              </a:schemeClr>
            </a:gs>
            <a:gs pos="49100">
              <a:schemeClr val="accent3">
                <a:tint val="64000"/>
                <a:satMod val="160000"/>
              </a:schemeClr>
            </a:gs>
            <a:gs pos="92000">
              <a:schemeClr val="accent3">
                <a:tint val="50000"/>
                <a:satMod val="200000"/>
              </a:schemeClr>
            </a:gs>
            <a:gs pos="100000">
              <a:schemeClr val="accent3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50800" dist="25000" dir="5400000" rotWithShape="0">
            <a:schemeClr val="accent3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latin typeface="NikoshBAN" pitchFamily="2" charset="0"/>
              <a:cs typeface="NikoshBAN" pitchFamily="2" charset="0"/>
            </a:rPr>
            <a:t>সেকেন্ড</a:t>
          </a:r>
          <a:endParaRPr lang="en-US" sz="3700" kern="1200" dirty="0">
            <a:latin typeface="NikoshBAN" pitchFamily="2" charset="0"/>
            <a:cs typeface="NikoshBAN" pitchFamily="2" charset="0"/>
          </a:endParaRPr>
        </a:p>
      </dsp:txBody>
      <dsp:txXfrm>
        <a:off x="2285995" y="1411"/>
        <a:ext cx="1524008" cy="1356588"/>
      </dsp:txXfrm>
    </dsp:sp>
    <dsp:sp modelId="{FAF9B0F7-1B54-4241-A334-C6A4D8276655}">
      <dsp:nvSpPr>
        <dsp:cNvPr id="0" name=""/>
        <dsp:cNvSpPr/>
      </dsp:nvSpPr>
      <dsp:spPr>
        <a:xfrm rot="19935462">
          <a:off x="3883556" y="2056302"/>
          <a:ext cx="1447787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171AF-972E-48A1-8C47-884AD37E4700}">
      <dsp:nvSpPr>
        <dsp:cNvPr id="0" name=""/>
        <dsp:cNvSpPr/>
      </dsp:nvSpPr>
      <dsp:spPr>
        <a:xfrm>
          <a:off x="4400264" y="1295399"/>
          <a:ext cx="1695735" cy="13565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5000"/>
                <a:satMod val="250000"/>
              </a:schemeClr>
            </a:gs>
            <a:gs pos="49000">
              <a:schemeClr val="accent3">
                <a:tint val="50000"/>
                <a:satMod val="200000"/>
              </a:schemeClr>
            </a:gs>
            <a:gs pos="49100">
              <a:schemeClr val="accent3">
                <a:tint val="64000"/>
                <a:satMod val="160000"/>
              </a:schemeClr>
            </a:gs>
            <a:gs pos="92000">
              <a:schemeClr val="accent3">
                <a:tint val="50000"/>
                <a:satMod val="200000"/>
              </a:schemeClr>
            </a:gs>
            <a:gs pos="100000">
              <a:schemeClr val="accent3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50800" dist="25000" dir="5400000" rotWithShape="0">
            <a:schemeClr val="accent3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latin typeface="NikoshBAN" pitchFamily="2" charset="0"/>
              <a:cs typeface="NikoshBAN" pitchFamily="2" charset="0"/>
            </a:rPr>
            <a:t>    কিলোগ্রাম</a:t>
          </a:r>
          <a:endParaRPr lang="en-US" sz="3700" kern="1200" dirty="0">
            <a:latin typeface="NikoshBAN" pitchFamily="2" charset="0"/>
            <a:cs typeface="NikoshBAN" pitchFamily="2" charset="0"/>
          </a:endParaRPr>
        </a:p>
      </dsp:txBody>
      <dsp:txXfrm>
        <a:off x="4400264" y="1295399"/>
        <a:ext cx="1695735" cy="13565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EE8593-6640-4915-9A24-43AE0413EE26}">
      <dsp:nvSpPr>
        <dsp:cNvPr id="0" name=""/>
        <dsp:cNvSpPr/>
      </dsp:nvSpPr>
      <dsp:spPr>
        <a:xfrm>
          <a:off x="1651497" y="416051"/>
          <a:ext cx="5376672" cy="5376672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chemeClr val="accent4">
                <a:tint val="15000"/>
                <a:satMod val="250000"/>
              </a:schemeClr>
            </a:gs>
            <a:gs pos="49000">
              <a:schemeClr val="accent4">
                <a:tint val="50000"/>
                <a:satMod val="200000"/>
              </a:schemeClr>
            </a:gs>
            <a:gs pos="49100">
              <a:schemeClr val="accent4">
                <a:tint val="64000"/>
                <a:satMod val="160000"/>
              </a:schemeClr>
            </a:gs>
            <a:gs pos="92000">
              <a:schemeClr val="accent4">
                <a:tint val="50000"/>
                <a:satMod val="200000"/>
              </a:schemeClr>
            </a:gs>
            <a:gs pos="100000">
              <a:schemeClr val="accent4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4"/>
          </a:solidFill>
          <a:prstDash val="solid"/>
        </a:ln>
        <a:effectLst>
          <a:outerShdw blurRad="50800" dist="25000" dir="5400000" rotWithShape="0">
            <a:schemeClr val="accent4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latin typeface="NikoshBAN" pitchFamily="2" charset="0"/>
              <a:cs typeface="NikoshBAN" pitchFamily="2" charset="0"/>
            </a:rPr>
            <a:t>মাইটোসিস</a:t>
          </a:r>
          <a:endParaRPr lang="en-US" sz="4200" kern="1200" dirty="0"/>
        </a:p>
      </dsp:txBody>
      <dsp:txXfrm>
        <a:off x="4485132" y="1555394"/>
        <a:ext cx="1920240" cy="1600200"/>
      </dsp:txXfrm>
    </dsp:sp>
    <dsp:sp modelId="{BE10CD66-3B85-4348-942E-76A3142A34A8}">
      <dsp:nvSpPr>
        <dsp:cNvPr id="0" name=""/>
        <dsp:cNvSpPr/>
      </dsp:nvSpPr>
      <dsp:spPr>
        <a:xfrm>
          <a:off x="1540763" y="608075"/>
          <a:ext cx="5376672" cy="5376672"/>
        </a:xfrm>
        <a:prstGeom prst="pie">
          <a:avLst>
            <a:gd name="adj1" fmla="val 1800000"/>
            <a:gd name="adj2" fmla="val 9000000"/>
          </a:avLst>
        </a:prstGeom>
        <a:gradFill rotWithShape="1">
          <a:gsLst>
            <a:gs pos="0">
              <a:schemeClr val="accent3">
                <a:tint val="15000"/>
                <a:satMod val="250000"/>
              </a:schemeClr>
            </a:gs>
            <a:gs pos="49000">
              <a:schemeClr val="accent3">
                <a:tint val="50000"/>
                <a:satMod val="200000"/>
              </a:schemeClr>
            </a:gs>
            <a:gs pos="49100">
              <a:schemeClr val="accent3">
                <a:tint val="64000"/>
                <a:satMod val="160000"/>
              </a:schemeClr>
            </a:gs>
            <a:gs pos="92000">
              <a:schemeClr val="accent3">
                <a:tint val="50000"/>
                <a:satMod val="200000"/>
              </a:schemeClr>
            </a:gs>
            <a:gs pos="100000">
              <a:schemeClr val="accent3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50800" dist="25000" dir="5400000" rotWithShape="0">
            <a:schemeClr val="accent3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latin typeface="NikoshBAN" pitchFamily="2" charset="0"/>
              <a:cs typeface="NikoshBAN" pitchFamily="2" charset="0"/>
            </a:rPr>
            <a:t>মিয়োসিস</a:t>
          </a:r>
          <a:endParaRPr lang="en-US" sz="4200" kern="1200" dirty="0">
            <a:latin typeface="NikoshBAN" pitchFamily="2" charset="0"/>
            <a:cs typeface="NikoshBAN" pitchFamily="2" charset="0"/>
          </a:endParaRPr>
        </a:p>
      </dsp:txBody>
      <dsp:txXfrm>
        <a:off x="2820923" y="4096512"/>
        <a:ext cx="2880360" cy="1408176"/>
      </dsp:txXfrm>
    </dsp:sp>
    <dsp:sp modelId="{EB5422B3-8BBC-4DB6-A64C-3D6C03ECE7B3}">
      <dsp:nvSpPr>
        <dsp:cNvPr id="0" name=""/>
        <dsp:cNvSpPr/>
      </dsp:nvSpPr>
      <dsp:spPr>
        <a:xfrm>
          <a:off x="1502830" y="395136"/>
          <a:ext cx="5376672" cy="5376672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chemeClr val="accent2">
                <a:tint val="15000"/>
                <a:satMod val="250000"/>
              </a:schemeClr>
            </a:gs>
            <a:gs pos="49000">
              <a:schemeClr val="accent2">
                <a:tint val="50000"/>
                <a:satMod val="200000"/>
              </a:schemeClr>
            </a:gs>
            <a:gs pos="49100">
              <a:schemeClr val="accent2">
                <a:tint val="64000"/>
                <a:satMod val="160000"/>
              </a:schemeClr>
            </a:gs>
            <a:gs pos="92000">
              <a:schemeClr val="accent2">
                <a:tint val="50000"/>
                <a:satMod val="200000"/>
              </a:schemeClr>
            </a:gs>
            <a:gs pos="100000">
              <a:schemeClr val="accent2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chemeClr val="accent2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অ্যামাইটোসিস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125628" y="1534479"/>
        <a:ext cx="1920240" cy="1600200"/>
      </dsp:txXfrm>
    </dsp:sp>
    <dsp:sp modelId="{F68E3280-2F9A-40EA-BDC9-FB4E555FE314}">
      <dsp:nvSpPr>
        <dsp:cNvPr id="0" name=""/>
        <dsp:cNvSpPr/>
      </dsp:nvSpPr>
      <dsp:spPr>
        <a:xfrm>
          <a:off x="1319100" y="83210"/>
          <a:ext cx="6042355" cy="604235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E9E33-BD18-49C5-962B-746715440ED2}">
      <dsp:nvSpPr>
        <dsp:cNvPr id="0" name=""/>
        <dsp:cNvSpPr/>
      </dsp:nvSpPr>
      <dsp:spPr>
        <a:xfrm>
          <a:off x="1207922" y="274894"/>
          <a:ext cx="6042355" cy="604235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63764-F846-449F-A930-2ADD74047967}">
      <dsp:nvSpPr>
        <dsp:cNvPr id="0" name=""/>
        <dsp:cNvSpPr/>
      </dsp:nvSpPr>
      <dsp:spPr>
        <a:xfrm>
          <a:off x="1169544" y="62295"/>
          <a:ext cx="6042355" cy="604235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74DE34-FAD5-49FF-A291-8C7E077C261D}">
      <dsp:nvSpPr>
        <dsp:cNvPr id="0" name=""/>
        <dsp:cNvSpPr/>
      </dsp:nvSpPr>
      <dsp:spPr>
        <a:xfrm>
          <a:off x="3428998" y="152399"/>
          <a:ext cx="1626877" cy="1057470"/>
        </a:xfrm>
        <a:prstGeom prst="roundRect">
          <a:avLst/>
        </a:prstGeom>
        <a:gradFill rotWithShape="1">
          <a:gsLst>
            <a:gs pos="0">
              <a:schemeClr val="accent3">
                <a:tint val="15000"/>
                <a:satMod val="250000"/>
              </a:schemeClr>
            </a:gs>
            <a:gs pos="49000">
              <a:schemeClr val="accent3">
                <a:tint val="50000"/>
                <a:satMod val="200000"/>
              </a:schemeClr>
            </a:gs>
            <a:gs pos="49100">
              <a:schemeClr val="accent3">
                <a:tint val="64000"/>
                <a:satMod val="160000"/>
              </a:schemeClr>
            </a:gs>
            <a:gs pos="92000">
              <a:schemeClr val="accent3">
                <a:tint val="50000"/>
                <a:satMod val="200000"/>
              </a:schemeClr>
            </a:gs>
            <a:gs pos="100000">
              <a:schemeClr val="accent3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50800" dist="25000" dir="5400000" rotWithShape="0">
            <a:schemeClr val="accent3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১।প্রোফেজ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3428998" y="152399"/>
        <a:ext cx="1626877" cy="1057470"/>
      </dsp:txXfrm>
    </dsp:sp>
    <dsp:sp modelId="{98A1675E-E8E2-4E78-9438-EB6013E92406}">
      <dsp:nvSpPr>
        <dsp:cNvPr id="0" name=""/>
        <dsp:cNvSpPr/>
      </dsp:nvSpPr>
      <dsp:spPr>
        <a:xfrm>
          <a:off x="2265823" y="769230"/>
          <a:ext cx="4222742" cy="4222742"/>
        </a:xfrm>
        <a:custGeom>
          <a:avLst/>
          <a:gdLst/>
          <a:ahLst/>
          <a:cxnLst/>
          <a:rect l="0" t="0" r="0" b="0"/>
          <a:pathLst>
            <a:path>
              <a:moveTo>
                <a:pt x="2800069" y="115479"/>
              </a:moveTo>
              <a:arcTo wR="2111371" hR="2111371" stAng="17342243" swAng="1707903"/>
            </a:path>
          </a:pathLst>
        </a:custGeom>
        <a:noFill/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8405B-3A48-4A6F-942A-A5D6029C8C81}">
      <dsp:nvSpPr>
        <dsp:cNvPr id="0" name=""/>
        <dsp:cNvSpPr/>
      </dsp:nvSpPr>
      <dsp:spPr>
        <a:xfrm>
          <a:off x="5385594" y="1462070"/>
          <a:ext cx="1626877" cy="1057470"/>
        </a:xfrm>
        <a:prstGeom prst="round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২।প্রো-মেটাফেজ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5385594" y="1462070"/>
        <a:ext cx="1626877" cy="1057470"/>
      </dsp:txXfrm>
    </dsp:sp>
    <dsp:sp modelId="{F0FEA534-A4D8-4BE1-91C0-62FA12CABE9A}">
      <dsp:nvSpPr>
        <dsp:cNvPr id="0" name=""/>
        <dsp:cNvSpPr/>
      </dsp:nvSpPr>
      <dsp:spPr>
        <a:xfrm>
          <a:off x="2079628" y="531883"/>
          <a:ext cx="4222742" cy="4222742"/>
        </a:xfrm>
        <a:custGeom>
          <a:avLst/>
          <a:gdLst/>
          <a:ahLst/>
          <a:cxnLst/>
          <a:rect l="0" t="0" r="0" b="0"/>
          <a:pathLst>
            <a:path>
              <a:moveTo>
                <a:pt x="4219863" y="2001146"/>
              </a:moveTo>
              <a:arcTo wR="2111371" hR="2111371" stAng="21420449" swAng="2195073"/>
            </a:path>
          </a:pathLst>
        </a:custGeom>
        <a:noFill/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B5642-086F-4135-B304-2D98AC1B336E}">
      <dsp:nvSpPr>
        <dsp:cNvPr id="0" name=""/>
        <dsp:cNvSpPr/>
      </dsp:nvSpPr>
      <dsp:spPr>
        <a:xfrm>
          <a:off x="4618594" y="3822655"/>
          <a:ext cx="1626877" cy="1057470"/>
        </a:xfrm>
        <a:prstGeom prst="roundRect">
          <a:avLst/>
        </a:prstGeom>
        <a:solidFill>
          <a:schemeClr val="accent4"/>
        </a:solidFill>
        <a:ln w="31800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chemeClr val="accent4">
              <a:shade val="30000"/>
              <a:satMod val="150000"/>
              <a:alpha val="38000"/>
            </a:scheme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৩।মেটাফেজ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4618594" y="3822655"/>
        <a:ext cx="1626877" cy="1057470"/>
      </dsp:txXfrm>
    </dsp:sp>
    <dsp:sp modelId="{0463CC71-5163-4B76-8571-3DC5569A6F4C}">
      <dsp:nvSpPr>
        <dsp:cNvPr id="0" name=""/>
        <dsp:cNvSpPr/>
      </dsp:nvSpPr>
      <dsp:spPr>
        <a:xfrm>
          <a:off x="2221276" y="507584"/>
          <a:ext cx="4222742" cy="4222742"/>
        </a:xfrm>
        <a:custGeom>
          <a:avLst/>
          <a:gdLst/>
          <a:ahLst/>
          <a:cxnLst/>
          <a:rect l="0" t="0" r="0" b="0"/>
          <a:pathLst>
            <a:path>
              <a:moveTo>
                <a:pt x="2389559" y="4204335"/>
              </a:moveTo>
              <a:arcTo wR="2111371" hR="2111371" stAng="4945732" swAng="1256675"/>
            </a:path>
          </a:pathLst>
        </a:custGeom>
        <a:noFill/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BCA3D-309C-4097-9A8C-5B295AB79F45}">
      <dsp:nvSpPr>
        <dsp:cNvPr id="0" name=""/>
        <dsp:cNvSpPr/>
      </dsp:nvSpPr>
      <dsp:spPr>
        <a:xfrm>
          <a:off x="2209802" y="3809996"/>
          <a:ext cx="1626877" cy="1057470"/>
        </a:xfrm>
        <a:prstGeom prst="roundRect">
          <a:avLst/>
        </a:prstGeom>
        <a:gradFill rotWithShape="1">
          <a:gsLst>
            <a:gs pos="0">
              <a:schemeClr val="accent2">
                <a:tint val="15000"/>
                <a:satMod val="250000"/>
              </a:schemeClr>
            </a:gs>
            <a:gs pos="49000">
              <a:schemeClr val="accent2">
                <a:tint val="50000"/>
                <a:satMod val="200000"/>
              </a:schemeClr>
            </a:gs>
            <a:gs pos="49100">
              <a:schemeClr val="accent2">
                <a:tint val="64000"/>
                <a:satMod val="160000"/>
              </a:schemeClr>
            </a:gs>
            <a:gs pos="92000">
              <a:schemeClr val="accent2">
                <a:tint val="50000"/>
                <a:satMod val="200000"/>
              </a:schemeClr>
            </a:gs>
            <a:gs pos="100000">
              <a:schemeClr val="accent2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chemeClr val="accent2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৪।টেলোফেজ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2209802" y="3809996"/>
        <a:ext cx="1626877" cy="1057470"/>
      </dsp:txXfrm>
    </dsp:sp>
    <dsp:sp modelId="{4FE409B3-EEE5-4963-AA83-0DC78B44BE41}">
      <dsp:nvSpPr>
        <dsp:cNvPr id="0" name=""/>
        <dsp:cNvSpPr/>
      </dsp:nvSpPr>
      <dsp:spPr>
        <a:xfrm>
          <a:off x="2092458" y="458792"/>
          <a:ext cx="4222742" cy="4222742"/>
        </a:xfrm>
        <a:custGeom>
          <a:avLst/>
          <a:gdLst/>
          <a:ahLst/>
          <a:cxnLst/>
          <a:rect l="0" t="0" r="0" b="0"/>
          <a:pathLst>
            <a:path>
              <a:moveTo>
                <a:pt x="395062" y="3341075"/>
              </a:moveTo>
              <a:arcTo wR="2111371" hR="2111371" stAng="8662746" swAng="2023281"/>
            </a:path>
          </a:pathLst>
        </a:custGeom>
        <a:noFill/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E08B0-A218-4694-8CE1-9DA337B2F078}">
      <dsp:nvSpPr>
        <dsp:cNvPr id="0" name=""/>
        <dsp:cNvSpPr/>
      </dsp:nvSpPr>
      <dsp:spPr>
        <a:xfrm>
          <a:off x="1351592" y="1570198"/>
          <a:ext cx="1626877" cy="1057470"/>
        </a:xfrm>
        <a:prstGeom prst="roundRect">
          <a:avLst/>
        </a:prstGeom>
        <a:gradFill rotWithShape="1">
          <a:gsLst>
            <a:gs pos="0">
              <a:schemeClr val="accent4">
                <a:tint val="15000"/>
                <a:satMod val="250000"/>
              </a:schemeClr>
            </a:gs>
            <a:gs pos="49000">
              <a:schemeClr val="accent4">
                <a:tint val="50000"/>
                <a:satMod val="200000"/>
              </a:schemeClr>
            </a:gs>
            <a:gs pos="49100">
              <a:schemeClr val="accent4">
                <a:tint val="64000"/>
                <a:satMod val="160000"/>
              </a:schemeClr>
            </a:gs>
            <a:gs pos="92000">
              <a:schemeClr val="accent4">
                <a:tint val="50000"/>
                <a:satMod val="200000"/>
              </a:schemeClr>
            </a:gs>
            <a:gs pos="100000">
              <a:schemeClr val="accent4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4"/>
          </a:solidFill>
          <a:prstDash val="solid"/>
        </a:ln>
        <a:effectLst>
          <a:outerShdw blurRad="50800" dist="25000" dir="5400000" rotWithShape="0">
            <a:schemeClr val="accent4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৫।এনাফেজ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1351592" y="1570198"/>
        <a:ext cx="1626877" cy="1057470"/>
      </dsp:txXfrm>
    </dsp:sp>
    <dsp:sp modelId="{ADD16A8A-57E1-46D2-938B-D9A7FF05F92F}">
      <dsp:nvSpPr>
        <dsp:cNvPr id="0" name=""/>
        <dsp:cNvSpPr/>
      </dsp:nvSpPr>
      <dsp:spPr>
        <a:xfrm>
          <a:off x="1959450" y="734495"/>
          <a:ext cx="4222742" cy="4222742"/>
        </a:xfrm>
        <a:custGeom>
          <a:avLst/>
          <a:gdLst/>
          <a:ahLst/>
          <a:cxnLst/>
          <a:rect l="0" t="0" r="0" b="0"/>
          <a:pathLst>
            <a:path>
              <a:moveTo>
                <a:pt x="436675" y="825571"/>
              </a:moveTo>
              <a:arcTo wR="2111371" hR="2111371" stAng="13050982" swAng="2066443"/>
            </a:path>
          </a:pathLst>
        </a:custGeom>
        <a:noFill/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67068-FDCC-4273-A2EB-96AB557D01EF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C8348-081C-4D9F-B495-EEB08FA84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C8348-081C-4D9F-B495-EEB08FA84B2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107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Flower-Pi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011363"/>
            <a:ext cx="4572000" cy="4084637"/>
          </a:xfrm>
        </p:spPr>
      </p:pic>
      <p:sp>
        <p:nvSpPr>
          <p:cNvPr id="6" name="Rectangle 5"/>
          <p:cNvSpPr/>
          <p:nvPr/>
        </p:nvSpPr>
        <p:spPr>
          <a:xfrm>
            <a:off x="457200" y="0"/>
            <a:ext cx="82296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16600" b="1" cap="none" spc="0" dirty="0" smtClean="0">
                <a:ln/>
                <a:solidFill>
                  <a:srgbClr val="FF66FF"/>
                </a:solidFill>
                <a:effectLst/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6600" b="1" cap="none" spc="0" dirty="0" smtClean="0">
                <a:ln/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গ</a:t>
            </a:r>
            <a:r>
              <a:rPr lang="bn-BD" sz="16600" b="1" cap="none" spc="0" dirty="0" smtClean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ত</a:t>
            </a:r>
            <a:r>
              <a:rPr lang="bn-BD" sz="16600" b="1" cap="none" spc="0" dirty="0" smtClean="0">
                <a:ln/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ম</a:t>
            </a:r>
            <a:endParaRPr lang="en-US" sz="166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শাপলা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533400"/>
            <a:ext cx="4343400" cy="5715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85800" y="1295400"/>
            <a:ext cx="3657600" cy="411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895600" y="3048000"/>
            <a:ext cx="381000" cy="685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600200" y="3200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Flowchart: Connector 7"/>
          <p:cNvSpPr/>
          <p:nvPr/>
        </p:nvSpPr>
        <p:spPr>
          <a:xfrm>
            <a:off x="1143000" y="25146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Flowchart: Connector 8"/>
          <p:cNvSpPr/>
          <p:nvPr/>
        </p:nvSpPr>
        <p:spPr>
          <a:xfrm>
            <a:off x="2362200" y="3200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Flowchart: Connector 9"/>
          <p:cNvSpPr/>
          <p:nvPr/>
        </p:nvSpPr>
        <p:spPr>
          <a:xfrm>
            <a:off x="3581400" y="3810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Block Arc 11"/>
          <p:cNvSpPr/>
          <p:nvPr/>
        </p:nvSpPr>
        <p:spPr>
          <a:xfrm rot="9341209" flipV="1">
            <a:off x="1139932" y="1820805"/>
            <a:ext cx="1980335" cy="781842"/>
          </a:xfrm>
          <a:prstGeom prst="blockArc">
            <a:avLst>
              <a:gd name="adj1" fmla="val 10280401"/>
              <a:gd name="adj2" fmla="val 0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/>
        </p:nvSpPr>
        <p:spPr>
          <a:xfrm rot="19832586" flipV="1">
            <a:off x="1802423" y="4280612"/>
            <a:ext cx="2025738" cy="425238"/>
          </a:xfrm>
          <a:prstGeom prst="blockArc">
            <a:avLst>
              <a:gd name="adj1" fmla="val 10280401"/>
              <a:gd name="adj2" fmla="val 0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5823817">
            <a:off x="347295" y="3209575"/>
            <a:ext cx="1913956" cy="575396"/>
          </a:xfrm>
          <a:prstGeom prst="blockArc">
            <a:avLst>
              <a:gd name="adj1" fmla="val 10280401"/>
              <a:gd name="adj2" fmla="val 0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lock Arc 14"/>
          <p:cNvSpPr/>
          <p:nvPr/>
        </p:nvSpPr>
        <p:spPr>
          <a:xfrm rot="9341209" flipV="1">
            <a:off x="1680332" y="2518606"/>
            <a:ext cx="1980335" cy="781842"/>
          </a:xfrm>
          <a:prstGeom prst="blockArc">
            <a:avLst>
              <a:gd name="adj1" fmla="val 10280401"/>
              <a:gd name="adj2" fmla="val 0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lock Arc 15"/>
          <p:cNvSpPr/>
          <p:nvPr/>
        </p:nvSpPr>
        <p:spPr>
          <a:xfrm rot="15823817">
            <a:off x="881309" y="3895376"/>
            <a:ext cx="1913956" cy="575396"/>
          </a:xfrm>
          <a:prstGeom prst="blockArc">
            <a:avLst>
              <a:gd name="adj1" fmla="val 10280401"/>
              <a:gd name="adj2" fmla="val 0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15823817">
            <a:off x="1624334" y="3895376"/>
            <a:ext cx="1913956" cy="575396"/>
          </a:xfrm>
          <a:prstGeom prst="blockArc">
            <a:avLst>
              <a:gd name="adj1" fmla="val 10280401"/>
              <a:gd name="adj2" fmla="val 0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lock Arc 17"/>
          <p:cNvSpPr/>
          <p:nvPr/>
        </p:nvSpPr>
        <p:spPr>
          <a:xfrm rot="5400000">
            <a:off x="2612882" y="2745419"/>
            <a:ext cx="1913956" cy="434119"/>
          </a:xfrm>
          <a:prstGeom prst="blockArc">
            <a:avLst>
              <a:gd name="adj1" fmla="val 10280401"/>
              <a:gd name="adj2" fmla="val 0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5400000">
            <a:off x="1569162" y="2035319"/>
            <a:ext cx="1913956" cy="434119"/>
          </a:xfrm>
          <a:prstGeom prst="blockArc">
            <a:avLst>
              <a:gd name="adj1" fmla="val 10280401"/>
              <a:gd name="adj2" fmla="val 0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4953000" y="1219200"/>
            <a:ext cx="1905000" cy="228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3810000" y="2514600"/>
            <a:ext cx="28956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276600" y="3352800"/>
            <a:ext cx="35052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733800" y="3886200"/>
            <a:ext cx="2971800" cy="228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90600" y="6324600"/>
            <a:ext cx="3276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প্রোফেজ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81800" y="1066800"/>
            <a:ext cx="147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কোষ প্রাচীর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58000" y="3352800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নিউক্লিওলাস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29400" y="3810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সেন্ট্রো মিয়ার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05600" y="2438400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ক্রোমোসোম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1" animBg="1"/>
      <p:bldP spid="28" grpId="0" animBg="1"/>
      <p:bldP spid="42" grpId="0"/>
      <p:bldP spid="44" grpId="0"/>
      <p:bldP spid="46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609600"/>
            <a:ext cx="4343400" cy="5715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14400" y="1143000"/>
            <a:ext cx="3657600" cy="4114800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19400" y="3657600"/>
            <a:ext cx="3810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905000" y="3352800"/>
            <a:ext cx="228600" cy="2286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Flowchart: Connector 5"/>
          <p:cNvSpPr/>
          <p:nvPr/>
        </p:nvSpPr>
        <p:spPr>
          <a:xfrm>
            <a:off x="1524000" y="2819400"/>
            <a:ext cx="228600" cy="2286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Flowchart: Connector 6"/>
          <p:cNvSpPr/>
          <p:nvPr/>
        </p:nvSpPr>
        <p:spPr>
          <a:xfrm>
            <a:off x="2362200" y="3200400"/>
            <a:ext cx="228600" cy="2286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Flowchart: Connector 7"/>
          <p:cNvSpPr/>
          <p:nvPr/>
        </p:nvSpPr>
        <p:spPr>
          <a:xfrm>
            <a:off x="3581400" y="3810000"/>
            <a:ext cx="228600" cy="2286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ight Arrow 16"/>
          <p:cNvSpPr/>
          <p:nvPr/>
        </p:nvSpPr>
        <p:spPr>
          <a:xfrm>
            <a:off x="2667000" y="914400"/>
            <a:ext cx="4114800" cy="228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4267200" y="2057400"/>
            <a:ext cx="28956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581400" y="3200400"/>
            <a:ext cx="35052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733800" y="3810000"/>
            <a:ext cx="34290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90600" y="6400800"/>
            <a:ext cx="3276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মেটাফেজ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762000"/>
            <a:ext cx="1475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মেরু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86600" y="31343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আকর্ষন তন্তু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9000" y="3810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সেন্ট্রো মিয়ার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571500" y="1181100"/>
            <a:ext cx="2438400" cy="1905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V="1">
            <a:off x="723900" y="3467100"/>
            <a:ext cx="2209800" cy="1981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181100" y="1333500"/>
            <a:ext cx="1981200" cy="1143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3"/>
          </p:cNvCxnSpPr>
          <p:nvPr/>
        </p:nvCxnSpPr>
        <p:spPr>
          <a:xfrm rot="5400000">
            <a:off x="2438400" y="4386122"/>
            <a:ext cx="1557478" cy="7954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952501" y="3695700"/>
            <a:ext cx="2590800" cy="1143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5" idx="0"/>
          </p:cNvCxnSpPr>
          <p:nvPr/>
        </p:nvCxnSpPr>
        <p:spPr>
          <a:xfrm rot="5400000">
            <a:off x="1200150" y="1733550"/>
            <a:ext cx="2438400" cy="800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1295400" y="4114800"/>
            <a:ext cx="2209800" cy="838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7" idx="3"/>
          </p:cNvCxnSpPr>
          <p:nvPr/>
        </p:nvCxnSpPr>
        <p:spPr>
          <a:xfrm rot="5400000">
            <a:off x="1328878" y="1981200"/>
            <a:ext cx="2481122" cy="3475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8" idx="0"/>
          </p:cNvCxnSpPr>
          <p:nvPr/>
        </p:nvCxnSpPr>
        <p:spPr>
          <a:xfrm rot="16200000" flipH="1">
            <a:off x="1809750" y="1924050"/>
            <a:ext cx="2819400" cy="9525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2476500" y="1181100"/>
            <a:ext cx="2286000" cy="1752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514600" y="3505200"/>
            <a:ext cx="2362200" cy="1752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1562100" y="4229100"/>
            <a:ext cx="2133600" cy="381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239000" y="1991380"/>
            <a:ext cx="1475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নিউক্লিয়ার মেমব্রেন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Block Arc 69"/>
          <p:cNvSpPr/>
          <p:nvPr/>
        </p:nvSpPr>
        <p:spPr>
          <a:xfrm rot="19290205">
            <a:off x="1406700" y="2314705"/>
            <a:ext cx="986369" cy="4572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Block Arc 70"/>
          <p:cNvSpPr/>
          <p:nvPr/>
        </p:nvSpPr>
        <p:spPr>
          <a:xfrm rot="8153181">
            <a:off x="1593199" y="2475677"/>
            <a:ext cx="918294" cy="381000"/>
          </a:xfrm>
          <a:prstGeom prst="blockArc">
            <a:avLst>
              <a:gd name="adj1" fmla="val 948358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Block Arc 76"/>
          <p:cNvSpPr/>
          <p:nvPr/>
        </p:nvSpPr>
        <p:spPr>
          <a:xfrm rot="17540146">
            <a:off x="2913774" y="4155168"/>
            <a:ext cx="1001897" cy="381296"/>
          </a:xfrm>
          <a:prstGeom prst="blockArc">
            <a:avLst>
              <a:gd name="adj1" fmla="val 963482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Block Arc 77"/>
          <p:cNvSpPr/>
          <p:nvPr/>
        </p:nvSpPr>
        <p:spPr>
          <a:xfrm rot="5400000">
            <a:off x="3086100" y="4000500"/>
            <a:ext cx="990600" cy="457200"/>
          </a:xfrm>
          <a:prstGeom prst="blockArc">
            <a:avLst>
              <a:gd name="adj1" fmla="val 13463032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Block Arc 86"/>
          <p:cNvSpPr/>
          <p:nvPr/>
        </p:nvSpPr>
        <p:spPr>
          <a:xfrm rot="17540146">
            <a:off x="1656829" y="3645014"/>
            <a:ext cx="1052160" cy="381296"/>
          </a:xfrm>
          <a:prstGeom prst="blockArc">
            <a:avLst>
              <a:gd name="adj1" fmla="val 8572499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Block Arc 87"/>
          <p:cNvSpPr/>
          <p:nvPr/>
        </p:nvSpPr>
        <p:spPr>
          <a:xfrm rot="5400000">
            <a:off x="1790700" y="3467100"/>
            <a:ext cx="1143000" cy="457200"/>
          </a:xfrm>
          <a:prstGeom prst="blockArc">
            <a:avLst>
              <a:gd name="adj1" fmla="val 12282651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Block Arc 88"/>
          <p:cNvSpPr/>
          <p:nvPr/>
        </p:nvSpPr>
        <p:spPr>
          <a:xfrm rot="17540146">
            <a:off x="1322909" y="3638585"/>
            <a:ext cx="873497" cy="381296"/>
          </a:xfrm>
          <a:prstGeom prst="blockArc">
            <a:avLst>
              <a:gd name="adj1" fmla="val 963482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Block Arc 89"/>
          <p:cNvSpPr/>
          <p:nvPr/>
        </p:nvSpPr>
        <p:spPr>
          <a:xfrm rot="5400000">
            <a:off x="1447800" y="3581400"/>
            <a:ext cx="914400" cy="457200"/>
          </a:xfrm>
          <a:prstGeom prst="blockArc">
            <a:avLst>
              <a:gd name="adj1" fmla="val 13463032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Block Arc 90"/>
          <p:cNvSpPr/>
          <p:nvPr/>
        </p:nvSpPr>
        <p:spPr>
          <a:xfrm rot="17540146">
            <a:off x="893276" y="3137782"/>
            <a:ext cx="943979" cy="381296"/>
          </a:xfrm>
          <a:prstGeom prst="blockArc">
            <a:avLst>
              <a:gd name="adj1" fmla="val 963482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Block Arc 91"/>
          <p:cNvSpPr/>
          <p:nvPr/>
        </p:nvSpPr>
        <p:spPr>
          <a:xfrm rot="5400000">
            <a:off x="952500" y="3009900"/>
            <a:ext cx="990600" cy="457200"/>
          </a:xfrm>
          <a:prstGeom prst="blockArc">
            <a:avLst>
              <a:gd name="adj1" fmla="val 13463032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Block Arc 96"/>
          <p:cNvSpPr/>
          <p:nvPr/>
        </p:nvSpPr>
        <p:spPr>
          <a:xfrm rot="19290205">
            <a:off x="3538679" y="3303594"/>
            <a:ext cx="943391" cy="43698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Block Arc 97"/>
          <p:cNvSpPr/>
          <p:nvPr/>
        </p:nvSpPr>
        <p:spPr>
          <a:xfrm rot="9354666">
            <a:off x="3704477" y="3491392"/>
            <a:ext cx="895731" cy="381000"/>
          </a:xfrm>
          <a:prstGeom prst="blockArc">
            <a:avLst>
              <a:gd name="adj1" fmla="val 948358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Block Arc 98"/>
          <p:cNvSpPr/>
          <p:nvPr/>
        </p:nvSpPr>
        <p:spPr>
          <a:xfrm rot="19290205">
            <a:off x="1855874" y="2818316"/>
            <a:ext cx="910637" cy="4572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Block Arc 99"/>
          <p:cNvSpPr/>
          <p:nvPr/>
        </p:nvSpPr>
        <p:spPr>
          <a:xfrm rot="9354666">
            <a:off x="2019625" y="3032677"/>
            <a:ext cx="903152" cy="381000"/>
          </a:xfrm>
          <a:prstGeom prst="blockArc">
            <a:avLst>
              <a:gd name="adj1" fmla="val 8458588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Block Arc 100"/>
          <p:cNvSpPr/>
          <p:nvPr/>
        </p:nvSpPr>
        <p:spPr>
          <a:xfrm rot="19290205">
            <a:off x="2341475" y="2711714"/>
            <a:ext cx="1047199" cy="48409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Block Arc 101"/>
          <p:cNvSpPr/>
          <p:nvPr/>
        </p:nvSpPr>
        <p:spPr>
          <a:xfrm rot="9354666">
            <a:off x="2498374" y="2859853"/>
            <a:ext cx="1055767" cy="519146"/>
          </a:xfrm>
          <a:prstGeom prst="blockArc">
            <a:avLst>
              <a:gd name="adj1" fmla="val 948358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609600"/>
            <a:ext cx="4343400" cy="5715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819400" y="3657600"/>
            <a:ext cx="3810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905000" y="3352800"/>
            <a:ext cx="228600" cy="2286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Flowchart: Connector 5"/>
          <p:cNvSpPr/>
          <p:nvPr/>
        </p:nvSpPr>
        <p:spPr>
          <a:xfrm>
            <a:off x="1524000" y="2819400"/>
            <a:ext cx="228600" cy="2286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Flowchart: Connector 6"/>
          <p:cNvSpPr/>
          <p:nvPr/>
        </p:nvSpPr>
        <p:spPr>
          <a:xfrm>
            <a:off x="2362200" y="3200400"/>
            <a:ext cx="228600" cy="2286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Flowchart: Connector 7"/>
          <p:cNvSpPr/>
          <p:nvPr/>
        </p:nvSpPr>
        <p:spPr>
          <a:xfrm>
            <a:off x="3581400" y="3810000"/>
            <a:ext cx="228600" cy="2286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ight Arrow 8"/>
          <p:cNvSpPr/>
          <p:nvPr/>
        </p:nvSpPr>
        <p:spPr>
          <a:xfrm>
            <a:off x="2667000" y="914400"/>
            <a:ext cx="4114800" cy="228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733800" y="2057400"/>
            <a:ext cx="34290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581400" y="3200400"/>
            <a:ext cx="35052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733800" y="3810000"/>
            <a:ext cx="34290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0600" y="6400800"/>
            <a:ext cx="3276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মেটাফেজ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762000"/>
            <a:ext cx="1475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মেরু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571500" y="1181100"/>
            <a:ext cx="2438400" cy="1905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723900" y="3467100"/>
            <a:ext cx="2209800" cy="1981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181100" y="1333500"/>
            <a:ext cx="1981200" cy="1143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</p:cNvCxnSpPr>
          <p:nvPr/>
        </p:nvCxnSpPr>
        <p:spPr>
          <a:xfrm rot="5400000">
            <a:off x="2438400" y="4386122"/>
            <a:ext cx="1557478" cy="7954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952501" y="3695700"/>
            <a:ext cx="2590800" cy="1143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5" idx="0"/>
          </p:cNvCxnSpPr>
          <p:nvPr/>
        </p:nvCxnSpPr>
        <p:spPr>
          <a:xfrm rot="5400000">
            <a:off x="1200150" y="1733550"/>
            <a:ext cx="2438400" cy="800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1295400" y="4114800"/>
            <a:ext cx="2209800" cy="838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7" idx="3"/>
          </p:cNvCxnSpPr>
          <p:nvPr/>
        </p:nvCxnSpPr>
        <p:spPr>
          <a:xfrm rot="5400000">
            <a:off x="1328878" y="1981200"/>
            <a:ext cx="2481122" cy="3475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0"/>
          </p:cNvCxnSpPr>
          <p:nvPr/>
        </p:nvCxnSpPr>
        <p:spPr>
          <a:xfrm rot="16200000" flipH="1">
            <a:off x="1809750" y="1924050"/>
            <a:ext cx="2819400" cy="9525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2476500" y="1181100"/>
            <a:ext cx="2286000" cy="1752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514600" y="3505200"/>
            <a:ext cx="2362200" cy="1752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1562100" y="4229100"/>
            <a:ext cx="2133600" cy="381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39000" y="1991380"/>
            <a:ext cx="1475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স্পিন্ডল তন্তু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Block Arc 27"/>
          <p:cNvSpPr/>
          <p:nvPr/>
        </p:nvSpPr>
        <p:spPr>
          <a:xfrm rot="19290205">
            <a:off x="1447800" y="2514600"/>
            <a:ext cx="533400" cy="4572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lock Arc 28"/>
          <p:cNvSpPr/>
          <p:nvPr/>
        </p:nvSpPr>
        <p:spPr>
          <a:xfrm rot="9354666">
            <a:off x="1622019" y="2650966"/>
            <a:ext cx="533247" cy="381000"/>
          </a:xfrm>
          <a:prstGeom prst="blockArc">
            <a:avLst>
              <a:gd name="adj1" fmla="val 948358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Block Arc 29"/>
          <p:cNvSpPr/>
          <p:nvPr/>
        </p:nvSpPr>
        <p:spPr>
          <a:xfrm rot="17540146">
            <a:off x="3192980" y="3965977"/>
            <a:ext cx="592822" cy="381296"/>
          </a:xfrm>
          <a:prstGeom prst="blockArc">
            <a:avLst>
              <a:gd name="adj1" fmla="val 963482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lock Arc 30"/>
          <p:cNvSpPr/>
          <p:nvPr/>
        </p:nvSpPr>
        <p:spPr>
          <a:xfrm rot="5400000">
            <a:off x="3238500" y="3924300"/>
            <a:ext cx="685800" cy="457200"/>
          </a:xfrm>
          <a:prstGeom prst="blockArc">
            <a:avLst>
              <a:gd name="adj1" fmla="val 13463032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/>
          <p:cNvSpPr/>
          <p:nvPr/>
        </p:nvSpPr>
        <p:spPr>
          <a:xfrm rot="17540146">
            <a:off x="1973780" y="3432577"/>
            <a:ext cx="592822" cy="381296"/>
          </a:xfrm>
          <a:prstGeom prst="blockArc">
            <a:avLst>
              <a:gd name="adj1" fmla="val 963482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Block Arc 32"/>
          <p:cNvSpPr/>
          <p:nvPr/>
        </p:nvSpPr>
        <p:spPr>
          <a:xfrm rot="5400000">
            <a:off x="2019300" y="3390900"/>
            <a:ext cx="685800" cy="457200"/>
          </a:xfrm>
          <a:prstGeom prst="blockArc">
            <a:avLst>
              <a:gd name="adj1" fmla="val 13463032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Block Arc 33"/>
          <p:cNvSpPr/>
          <p:nvPr/>
        </p:nvSpPr>
        <p:spPr>
          <a:xfrm rot="17540146">
            <a:off x="1516580" y="3508777"/>
            <a:ext cx="592822" cy="381296"/>
          </a:xfrm>
          <a:prstGeom prst="blockArc">
            <a:avLst>
              <a:gd name="adj1" fmla="val 963482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lock Arc 34"/>
          <p:cNvSpPr/>
          <p:nvPr/>
        </p:nvSpPr>
        <p:spPr>
          <a:xfrm rot="5400000">
            <a:off x="1562100" y="3467100"/>
            <a:ext cx="685800" cy="457200"/>
          </a:xfrm>
          <a:prstGeom prst="blockArc">
            <a:avLst>
              <a:gd name="adj1" fmla="val 13463032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Block Arc 35"/>
          <p:cNvSpPr/>
          <p:nvPr/>
        </p:nvSpPr>
        <p:spPr>
          <a:xfrm rot="17540146">
            <a:off x="1135580" y="2975377"/>
            <a:ext cx="592822" cy="381296"/>
          </a:xfrm>
          <a:prstGeom prst="blockArc">
            <a:avLst>
              <a:gd name="adj1" fmla="val 963482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Block Arc 36"/>
          <p:cNvSpPr/>
          <p:nvPr/>
        </p:nvSpPr>
        <p:spPr>
          <a:xfrm rot="5400000">
            <a:off x="1181100" y="2933700"/>
            <a:ext cx="685800" cy="457200"/>
          </a:xfrm>
          <a:prstGeom prst="blockArc">
            <a:avLst>
              <a:gd name="adj1" fmla="val 13463032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Block Arc 37"/>
          <p:cNvSpPr/>
          <p:nvPr/>
        </p:nvSpPr>
        <p:spPr>
          <a:xfrm rot="19290205">
            <a:off x="3589528" y="3429000"/>
            <a:ext cx="533400" cy="4572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Block Arc 38"/>
          <p:cNvSpPr/>
          <p:nvPr/>
        </p:nvSpPr>
        <p:spPr>
          <a:xfrm rot="9354666">
            <a:off x="3720262" y="3565366"/>
            <a:ext cx="533247" cy="381000"/>
          </a:xfrm>
          <a:prstGeom prst="blockArc">
            <a:avLst>
              <a:gd name="adj1" fmla="val 948358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Block Arc 39"/>
          <p:cNvSpPr/>
          <p:nvPr/>
        </p:nvSpPr>
        <p:spPr>
          <a:xfrm rot="19290205">
            <a:off x="1896872" y="2935725"/>
            <a:ext cx="533400" cy="4572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Block Arc 40"/>
          <p:cNvSpPr/>
          <p:nvPr/>
        </p:nvSpPr>
        <p:spPr>
          <a:xfrm rot="9354666">
            <a:off x="2032383" y="3092467"/>
            <a:ext cx="610173" cy="381000"/>
          </a:xfrm>
          <a:prstGeom prst="blockArc">
            <a:avLst>
              <a:gd name="adj1" fmla="val 8458588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Block Arc 41"/>
          <p:cNvSpPr/>
          <p:nvPr/>
        </p:nvSpPr>
        <p:spPr>
          <a:xfrm rot="19290205">
            <a:off x="2405685" y="2895600"/>
            <a:ext cx="533400" cy="4572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Block Arc 42"/>
          <p:cNvSpPr/>
          <p:nvPr/>
        </p:nvSpPr>
        <p:spPr>
          <a:xfrm rot="9354666">
            <a:off x="2536419" y="3031966"/>
            <a:ext cx="533247" cy="381000"/>
          </a:xfrm>
          <a:prstGeom prst="blockArc">
            <a:avLst>
              <a:gd name="adj1" fmla="val 948358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162800" y="3212068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আকর্ষন তন্তু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55013" y="3810000"/>
            <a:ext cx="1614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সেন্ট্রো মিয়ার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609600"/>
            <a:ext cx="4343400" cy="5715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971800" y="3657600"/>
            <a:ext cx="3810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752600" y="3810000"/>
            <a:ext cx="228600" cy="2286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Flowchart: Connector 4"/>
          <p:cNvSpPr/>
          <p:nvPr/>
        </p:nvSpPr>
        <p:spPr>
          <a:xfrm>
            <a:off x="1828800" y="2209800"/>
            <a:ext cx="228600" cy="2286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Flowchart: Connector 5"/>
          <p:cNvSpPr/>
          <p:nvPr/>
        </p:nvSpPr>
        <p:spPr>
          <a:xfrm>
            <a:off x="2133600" y="2667000"/>
            <a:ext cx="228600" cy="2286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Flowchart: Connector 6"/>
          <p:cNvSpPr/>
          <p:nvPr/>
        </p:nvSpPr>
        <p:spPr>
          <a:xfrm>
            <a:off x="3581400" y="4191000"/>
            <a:ext cx="228600" cy="2286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ight Arrow 7"/>
          <p:cNvSpPr/>
          <p:nvPr/>
        </p:nvSpPr>
        <p:spPr>
          <a:xfrm>
            <a:off x="2667000" y="914400"/>
            <a:ext cx="4114800" cy="228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114800" y="2590800"/>
            <a:ext cx="34290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000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962400" y="3657600"/>
            <a:ext cx="35052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48000" y="5410200"/>
            <a:ext cx="4191000" cy="228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6400800"/>
            <a:ext cx="3276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এনাফেজ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0716" y="685800"/>
            <a:ext cx="147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মেরু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71500" y="1181100"/>
            <a:ext cx="2438400" cy="1905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723900" y="3467100"/>
            <a:ext cx="2209800" cy="1981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714500" y="1181100"/>
            <a:ext cx="1295400" cy="914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590800" y="4614722"/>
            <a:ext cx="1176478" cy="8716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1524000" y="4267200"/>
            <a:ext cx="1676402" cy="9144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39" idx="1"/>
          </p:cNvCxnSpPr>
          <p:nvPr/>
        </p:nvCxnSpPr>
        <p:spPr>
          <a:xfrm rot="5400000">
            <a:off x="1613218" y="1648468"/>
            <a:ext cx="1940251" cy="4721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1295400" y="4114800"/>
            <a:ext cx="2209800" cy="838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40" idx="1"/>
          </p:cNvCxnSpPr>
          <p:nvPr/>
        </p:nvCxnSpPr>
        <p:spPr>
          <a:xfrm rot="16200000" flipH="1">
            <a:off x="2003300" y="1943562"/>
            <a:ext cx="2079362" cy="931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2133600" y="1600200"/>
            <a:ext cx="1981200" cy="762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476500" y="1181100"/>
            <a:ext cx="2286000" cy="1752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628900" y="3467100"/>
            <a:ext cx="2362200" cy="1981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904999" y="4572001"/>
            <a:ext cx="1676400" cy="1523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ck Arc 25"/>
          <p:cNvSpPr/>
          <p:nvPr/>
        </p:nvSpPr>
        <p:spPr>
          <a:xfrm rot="19290205">
            <a:off x="1752600" y="1905000"/>
            <a:ext cx="533400" cy="4572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lock Arc 26"/>
          <p:cNvSpPr/>
          <p:nvPr/>
        </p:nvSpPr>
        <p:spPr>
          <a:xfrm rot="9354666">
            <a:off x="1926819" y="2041366"/>
            <a:ext cx="533247" cy="381000"/>
          </a:xfrm>
          <a:prstGeom prst="blockArc">
            <a:avLst>
              <a:gd name="adj1" fmla="val 948358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Block Arc 27"/>
          <p:cNvSpPr/>
          <p:nvPr/>
        </p:nvSpPr>
        <p:spPr>
          <a:xfrm rot="17540146">
            <a:off x="3192980" y="4270777"/>
            <a:ext cx="592822" cy="381296"/>
          </a:xfrm>
          <a:prstGeom prst="blockArc">
            <a:avLst>
              <a:gd name="adj1" fmla="val 963482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lock Arc 28"/>
          <p:cNvSpPr/>
          <p:nvPr/>
        </p:nvSpPr>
        <p:spPr>
          <a:xfrm rot="5400000">
            <a:off x="3238500" y="4229100"/>
            <a:ext cx="685800" cy="457200"/>
          </a:xfrm>
          <a:prstGeom prst="blockArc">
            <a:avLst>
              <a:gd name="adj1" fmla="val 13463032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Block Arc 29"/>
          <p:cNvSpPr/>
          <p:nvPr/>
        </p:nvSpPr>
        <p:spPr>
          <a:xfrm rot="17540146">
            <a:off x="1852998" y="3356377"/>
            <a:ext cx="592822" cy="381296"/>
          </a:xfrm>
          <a:prstGeom prst="blockArc">
            <a:avLst>
              <a:gd name="adj1" fmla="val 963482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lock Arc 30"/>
          <p:cNvSpPr/>
          <p:nvPr/>
        </p:nvSpPr>
        <p:spPr>
          <a:xfrm rot="5400000">
            <a:off x="1866900" y="3390900"/>
            <a:ext cx="685800" cy="457200"/>
          </a:xfrm>
          <a:prstGeom prst="blockArc">
            <a:avLst>
              <a:gd name="adj1" fmla="val 13463032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/>
          <p:cNvSpPr/>
          <p:nvPr/>
        </p:nvSpPr>
        <p:spPr>
          <a:xfrm rot="17540146">
            <a:off x="2310198" y="3889777"/>
            <a:ext cx="592822" cy="381296"/>
          </a:xfrm>
          <a:prstGeom prst="blockArc">
            <a:avLst>
              <a:gd name="adj1" fmla="val 963482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Block Arc 32"/>
          <p:cNvSpPr/>
          <p:nvPr/>
        </p:nvSpPr>
        <p:spPr>
          <a:xfrm rot="5400000">
            <a:off x="2324100" y="3848100"/>
            <a:ext cx="685800" cy="457200"/>
          </a:xfrm>
          <a:prstGeom prst="blockArc">
            <a:avLst>
              <a:gd name="adj1" fmla="val 13463032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Block Arc 33"/>
          <p:cNvSpPr/>
          <p:nvPr/>
        </p:nvSpPr>
        <p:spPr>
          <a:xfrm rot="17540146">
            <a:off x="1364180" y="3889777"/>
            <a:ext cx="592822" cy="381296"/>
          </a:xfrm>
          <a:prstGeom prst="blockArc">
            <a:avLst>
              <a:gd name="adj1" fmla="val 963482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lock Arc 34"/>
          <p:cNvSpPr/>
          <p:nvPr/>
        </p:nvSpPr>
        <p:spPr>
          <a:xfrm rot="5400000">
            <a:off x="1409700" y="3848100"/>
            <a:ext cx="685800" cy="457200"/>
          </a:xfrm>
          <a:prstGeom prst="blockArc">
            <a:avLst>
              <a:gd name="adj1" fmla="val 13463032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Block Arc 35"/>
          <p:cNvSpPr/>
          <p:nvPr/>
        </p:nvSpPr>
        <p:spPr>
          <a:xfrm rot="19290205">
            <a:off x="3360928" y="2402325"/>
            <a:ext cx="533400" cy="4572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Block Arc 36"/>
          <p:cNvSpPr/>
          <p:nvPr/>
        </p:nvSpPr>
        <p:spPr>
          <a:xfrm rot="9354666">
            <a:off x="3491662" y="2538691"/>
            <a:ext cx="533247" cy="381000"/>
          </a:xfrm>
          <a:prstGeom prst="blockArc">
            <a:avLst>
              <a:gd name="adj1" fmla="val 948358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Block Arc 37"/>
          <p:cNvSpPr/>
          <p:nvPr/>
        </p:nvSpPr>
        <p:spPr>
          <a:xfrm rot="19290205">
            <a:off x="2141728" y="2402325"/>
            <a:ext cx="533400" cy="4572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Block Arc 38"/>
          <p:cNvSpPr/>
          <p:nvPr/>
        </p:nvSpPr>
        <p:spPr>
          <a:xfrm rot="9354666">
            <a:off x="2277239" y="2559067"/>
            <a:ext cx="610173" cy="381000"/>
          </a:xfrm>
          <a:prstGeom prst="blockArc">
            <a:avLst>
              <a:gd name="adj1" fmla="val 8458588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Block Arc 39"/>
          <p:cNvSpPr/>
          <p:nvPr/>
        </p:nvSpPr>
        <p:spPr>
          <a:xfrm rot="19290205">
            <a:off x="2658872" y="2931675"/>
            <a:ext cx="533400" cy="4572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Block Arc 40"/>
          <p:cNvSpPr/>
          <p:nvPr/>
        </p:nvSpPr>
        <p:spPr>
          <a:xfrm rot="9354666">
            <a:off x="2841219" y="3031966"/>
            <a:ext cx="533247" cy="381000"/>
          </a:xfrm>
          <a:prstGeom prst="blockArc">
            <a:avLst>
              <a:gd name="adj1" fmla="val 948358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819400" y="3124200"/>
            <a:ext cx="76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Oval 53"/>
          <p:cNvSpPr/>
          <p:nvPr/>
        </p:nvSpPr>
        <p:spPr>
          <a:xfrm>
            <a:off x="2286000" y="3200400"/>
            <a:ext cx="76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Oval 54"/>
          <p:cNvSpPr/>
          <p:nvPr/>
        </p:nvSpPr>
        <p:spPr>
          <a:xfrm>
            <a:off x="2667000" y="3657600"/>
            <a:ext cx="76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TextBox 55"/>
          <p:cNvSpPr txBox="1"/>
          <p:nvPr/>
        </p:nvSpPr>
        <p:spPr>
          <a:xfrm>
            <a:off x="7440316" y="3505200"/>
            <a:ext cx="1475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নিরক্ষীয় অঞল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16516" y="2514600"/>
            <a:ext cx="2313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 প ত্য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ক্রোমোসোম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15200" y="5282625"/>
            <a:ext cx="147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মেরু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Arc 61"/>
          <p:cNvSpPr/>
          <p:nvPr/>
        </p:nvSpPr>
        <p:spPr>
          <a:xfrm>
            <a:off x="3581400" y="2895600"/>
            <a:ext cx="152400" cy="2514600"/>
          </a:xfrm>
          <a:prstGeom prst="arc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3" name="Arc 62"/>
          <p:cNvSpPr/>
          <p:nvPr/>
        </p:nvSpPr>
        <p:spPr>
          <a:xfrm>
            <a:off x="2667000" y="3048000"/>
            <a:ext cx="152400" cy="2514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4" name="Arc 63"/>
          <p:cNvSpPr/>
          <p:nvPr/>
        </p:nvSpPr>
        <p:spPr>
          <a:xfrm>
            <a:off x="2133600" y="2819400"/>
            <a:ext cx="152400" cy="2514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5" name="Arc 64"/>
          <p:cNvSpPr/>
          <p:nvPr/>
        </p:nvSpPr>
        <p:spPr>
          <a:xfrm flipH="1">
            <a:off x="1828800" y="2362200"/>
            <a:ext cx="76200" cy="2971800"/>
          </a:xfrm>
          <a:prstGeom prst="arc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62" grpId="0" animBg="1"/>
      <p:bldP spid="63" grpId="0" animBg="1"/>
      <p:bldP spid="64" grpId="0" animBg="1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52400"/>
            <a:ext cx="4876800" cy="6019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3200" dirty="0">
              <a:latin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6400" y="1066800"/>
            <a:ext cx="3581400" cy="190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Flowchart: Connector 3"/>
          <p:cNvSpPr/>
          <p:nvPr/>
        </p:nvSpPr>
        <p:spPr>
          <a:xfrm>
            <a:off x="2667000" y="2133600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Freeform 4"/>
          <p:cNvSpPr/>
          <p:nvPr/>
        </p:nvSpPr>
        <p:spPr>
          <a:xfrm>
            <a:off x="2348345" y="1519554"/>
            <a:ext cx="2584442" cy="1221062"/>
          </a:xfrm>
          <a:custGeom>
            <a:avLst/>
            <a:gdLst>
              <a:gd name="connsiteX0" fmla="*/ 0 w 2584442"/>
              <a:gd name="connsiteY0" fmla="*/ 454719 h 1221062"/>
              <a:gd name="connsiteX1" fmla="*/ 145473 w 2584442"/>
              <a:gd name="connsiteY1" fmla="*/ 350810 h 1221062"/>
              <a:gd name="connsiteX2" fmla="*/ 207819 w 2584442"/>
              <a:gd name="connsiteY2" fmla="*/ 288464 h 1221062"/>
              <a:gd name="connsiteX3" fmla="*/ 519546 w 2584442"/>
              <a:gd name="connsiteY3" fmla="*/ 267682 h 1221062"/>
              <a:gd name="connsiteX4" fmla="*/ 1080655 w 2584442"/>
              <a:gd name="connsiteY4" fmla="*/ 205337 h 1221062"/>
              <a:gd name="connsiteX5" fmla="*/ 1059873 w 2584442"/>
              <a:gd name="connsiteY5" fmla="*/ 288464 h 1221062"/>
              <a:gd name="connsiteX6" fmla="*/ 935182 w 2584442"/>
              <a:gd name="connsiteY6" fmla="*/ 371591 h 1221062"/>
              <a:gd name="connsiteX7" fmla="*/ 498764 w 2584442"/>
              <a:gd name="connsiteY7" fmla="*/ 413155 h 1221062"/>
              <a:gd name="connsiteX8" fmla="*/ 394855 w 2584442"/>
              <a:gd name="connsiteY8" fmla="*/ 517064 h 1221062"/>
              <a:gd name="connsiteX9" fmla="*/ 332510 w 2584442"/>
              <a:gd name="connsiteY9" fmla="*/ 537846 h 1221062"/>
              <a:gd name="connsiteX10" fmla="*/ 145473 w 2584442"/>
              <a:gd name="connsiteY10" fmla="*/ 683319 h 1221062"/>
              <a:gd name="connsiteX11" fmla="*/ 124691 w 2584442"/>
              <a:gd name="connsiteY11" fmla="*/ 745664 h 1221062"/>
              <a:gd name="connsiteX12" fmla="*/ 166255 w 2584442"/>
              <a:gd name="connsiteY12" fmla="*/ 1036610 h 1221062"/>
              <a:gd name="connsiteX13" fmla="*/ 249382 w 2584442"/>
              <a:gd name="connsiteY13" fmla="*/ 1161301 h 1221062"/>
              <a:gd name="connsiteX14" fmla="*/ 311728 w 2584442"/>
              <a:gd name="connsiteY14" fmla="*/ 1202864 h 1221062"/>
              <a:gd name="connsiteX15" fmla="*/ 519546 w 2584442"/>
              <a:gd name="connsiteY15" fmla="*/ 1140519 h 1221062"/>
              <a:gd name="connsiteX16" fmla="*/ 623455 w 2584442"/>
              <a:gd name="connsiteY16" fmla="*/ 1119737 h 1221062"/>
              <a:gd name="connsiteX17" fmla="*/ 685800 w 2584442"/>
              <a:gd name="connsiteY17" fmla="*/ 1098955 h 1221062"/>
              <a:gd name="connsiteX18" fmla="*/ 727364 w 2584442"/>
              <a:gd name="connsiteY18" fmla="*/ 1036610 h 1221062"/>
              <a:gd name="connsiteX19" fmla="*/ 748146 w 2584442"/>
              <a:gd name="connsiteY19" fmla="*/ 704101 h 1221062"/>
              <a:gd name="connsiteX20" fmla="*/ 914400 w 2584442"/>
              <a:gd name="connsiteY20" fmla="*/ 662537 h 1221062"/>
              <a:gd name="connsiteX21" fmla="*/ 997528 w 2584442"/>
              <a:gd name="connsiteY21" fmla="*/ 641755 h 1221062"/>
              <a:gd name="connsiteX22" fmla="*/ 1288473 w 2584442"/>
              <a:gd name="connsiteY22" fmla="*/ 641755 h 1221062"/>
              <a:gd name="connsiteX23" fmla="*/ 1309255 w 2584442"/>
              <a:gd name="connsiteY23" fmla="*/ 579410 h 1221062"/>
              <a:gd name="connsiteX24" fmla="*/ 1288473 w 2584442"/>
              <a:gd name="connsiteY24" fmla="*/ 80646 h 1221062"/>
              <a:gd name="connsiteX25" fmla="*/ 1350819 w 2584442"/>
              <a:gd name="connsiteY25" fmla="*/ 39082 h 1221062"/>
              <a:gd name="connsiteX26" fmla="*/ 1600200 w 2584442"/>
              <a:gd name="connsiteY26" fmla="*/ 59864 h 1221062"/>
              <a:gd name="connsiteX27" fmla="*/ 1620982 w 2584442"/>
              <a:gd name="connsiteY27" fmla="*/ 350810 h 1221062"/>
              <a:gd name="connsiteX28" fmla="*/ 1537855 w 2584442"/>
              <a:gd name="connsiteY28" fmla="*/ 413155 h 1221062"/>
              <a:gd name="connsiteX29" fmla="*/ 1496291 w 2584442"/>
              <a:gd name="connsiteY29" fmla="*/ 537846 h 1221062"/>
              <a:gd name="connsiteX30" fmla="*/ 1454728 w 2584442"/>
              <a:gd name="connsiteY30" fmla="*/ 745664 h 1221062"/>
              <a:gd name="connsiteX31" fmla="*/ 1475510 w 2584442"/>
              <a:gd name="connsiteY31" fmla="*/ 911919 h 1221062"/>
              <a:gd name="connsiteX32" fmla="*/ 1537855 w 2584442"/>
              <a:gd name="connsiteY32" fmla="*/ 932701 h 1221062"/>
              <a:gd name="connsiteX33" fmla="*/ 1683328 w 2584442"/>
              <a:gd name="connsiteY33" fmla="*/ 953482 h 1221062"/>
              <a:gd name="connsiteX34" fmla="*/ 1745673 w 2584442"/>
              <a:gd name="connsiteY34" fmla="*/ 974264 h 1221062"/>
              <a:gd name="connsiteX35" fmla="*/ 2119746 w 2584442"/>
              <a:gd name="connsiteY35" fmla="*/ 932701 h 1221062"/>
              <a:gd name="connsiteX36" fmla="*/ 2265219 w 2584442"/>
              <a:gd name="connsiteY36" fmla="*/ 849573 h 1221062"/>
              <a:gd name="connsiteX37" fmla="*/ 2327564 w 2584442"/>
              <a:gd name="connsiteY37" fmla="*/ 828791 h 1221062"/>
              <a:gd name="connsiteX38" fmla="*/ 2348346 w 2584442"/>
              <a:gd name="connsiteY38" fmla="*/ 745664 h 1221062"/>
              <a:gd name="connsiteX39" fmla="*/ 2473037 w 2584442"/>
              <a:gd name="connsiteY39" fmla="*/ 620973 h 1221062"/>
              <a:gd name="connsiteX40" fmla="*/ 2369128 w 2584442"/>
              <a:gd name="connsiteY40" fmla="*/ 184555 h 1221062"/>
              <a:gd name="connsiteX41" fmla="*/ 2306782 w 2584442"/>
              <a:gd name="connsiteY41" fmla="*/ 246901 h 1221062"/>
              <a:gd name="connsiteX42" fmla="*/ 2265219 w 2584442"/>
              <a:gd name="connsiteY42" fmla="*/ 330028 h 1221062"/>
              <a:gd name="connsiteX43" fmla="*/ 2140528 w 2584442"/>
              <a:gd name="connsiteY43" fmla="*/ 392373 h 1221062"/>
              <a:gd name="connsiteX44" fmla="*/ 2098964 w 2584442"/>
              <a:gd name="connsiteY44" fmla="*/ 454719 h 1221062"/>
              <a:gd name="connsiteX45" fmla="*/ 1953491 w 2584442"/>
              <a:gd name="connsiteY45" fmla="*/ 517064 h 1221062"/>
              <a:gd name="connsiteX46" fmla="*/ 1911928 w 2584442"/>
              <a:gd name="connsiteY46" fmla="*/ 641755 h 1221062"/>
              <a:gd name="connsiteX47" fmla="*/ 1891146 w 2584442"/>
              <a:gd name="connsiteY47" fmla="*/ 724882 h 1221062"/>
              <a:gd name="connsiteX48" fmla="*/ 1766455 w 2584442"/>
              <a:gd name="connsiteY48" fmla="*/ 766446 h 1221062"/>
              <a:gd name="connsiteX49" fmla="*/ 1579419 w 2584442"/>
              <a:gd name="connsiteY49" fmla="*/ 745664 h 1221062"/>
              <a:gd name="connsiteX50" fmla="*/ 1600200 w 2584442"/>
              <a:gd name="connsiteY50" fmla="*/ 620973 h 1221062"/>
              <a:gd name="connsiteX51" fmla="*/ 1662546 w 2584442"/>
              <a:gd name="connsiteY51" fmla="*/ 600191 h 1221062"/>
              <a:gd name="connsiteX52" fmla="*/ 1787237 w 2584442"/>
              <a:gd name="connsiteY52" fmla="*/ 537846 h 1221062"/>
              <a:gd name="connsiteX53" fmla="*/ 1828800 w 2584442"/>
              <a:gd name="connsiteY53" fmla="*/ 288464 h 1221062"/>
              <a:gd name="connsiteX54" fmla="*/ 1849582 w 2584442"/>
              <a:gd name="connsiteY54" fmla="*/ 184555 h 1221062"/>
              <a:gd name="connsiteX55" fmla="*/ 1787237 w 2584442"/>
              <a:gd name="connsiteY55" fmla="*/ 142991 h 1221062"/>
              <a:gd name="connsiteX56" fmla="*/ 1745673 w 2584442"/>
              <a:gd name="connsiteY56" fmla="*/ 80646 h 1221062"/>
              <a:gd name="connsiteX57" fmla="*/ 1683328 w 2584442"/>
              <a:gd name="connsiteY57" fmla="*/ 122210 h 1221062"/>
              <a:gd name="connsiteX58" fmla="*/ 1558637 w 2584442"/>
              <a:gd name="connsiteY58" fmla="*/ 163773 h 1221062"/>
              <a:gd name="connsiteX59" fmla="*/ 1537855 w 2584442"/>
              <a:gd name="connsiteY59" fmla="*/ 226119 h 1221062"/>
              <a:gd name="connsiteX60" fmla="*/ 1433946 w 2584442"/>
              <a:gd name="connsiteY60" fmla="*/ 350810 h 1221062"/>
              <a:gd name="connsiteX61" fmla="*/ 1413164 w 2584442"/>
              <a:gd name="connsiteY61" fmla="*/ 433937 h 1221062"/>
              <a:gd name="connsiteX62" fmla="*/ 1350819 w 2584442"/>
              <a:gd name="connsiteY62" fmla="*/ 496282 h 1221062"/>
              <a:gd name="connsiteX63" fmla="*/ 1330037 w 2584442"/>
              <a:gd name="connsiteY63" fmla="*/ 641755 h 1221062"/>
              <a:gd name="connsiteX64" fmla="*/ 1163782 w 2584442"/>
              <a:gd name="connsiteY64" fmla="*/ 704101 h 1221062"/>
              <a:gd name="connsiteX65" fmla="*/ 1143000 w 2584442"/>
              <a:gd name="connsiteY65" fmla="*/ 891137 h 1221062"/>
              <a:gd name="connsiteX66" fmla="*/ 1101437 w 2584442"/>
              <a:gd name="connsiteY66" fmla="*/ 995046 h 122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584442" h="1221062">
                <a:moveTo>
                  <a:pt x="0" y="454719"/>
                </a:moveTo>
                <a:cubicBezTo>
                  <a:pt x="49340" y="421826"/>
                  <a:pt x="100364" y="389474"/>
                  <a:pt x="145473" y="350810"/>
                </a:cubicBezTo>
                <a:cubicBezTo>
                  <a:pt x="167788" y="331683"/>
                  <a:pt x="179129" y="294840"/>
                  <a:pt x="207819" y="288464"/>
                </a:cubicBezTo>
                <a:cubicBezTo>
                  <a:pt x="309479" y="265873"/>
                  <a:pt x="415637" y="274609"/>
                  <a:pt x="519546" y="267682"/>
                </a:cubicBezTo>
                <a:cubicBezTo>
                  <a:pt x="580577" y="23563"/>
                  <a:pt x="533667" y="95939"/>
                  <a:pt x="1080655" y="205337"/>
                </a:cubicBezTo>
                <a:cubicBezTo>
                  <a:pt x="1108662" y="210938"/>
                  <a:pt x="1078681" y="266969"/>
                  <a:pt x="1059873" y="288464"/>
                </a:cubicBezTo>
                <a:cubicBezTo>
                  <a:pt x="1026978" y="326058"/>
                  <a:pt x="984910" y="366855"/>
                  <a:pt x="935182" y="371591"/>
                </a:cubicBezTo>
                <a:lnTo>
                  <a:pt x="498764" y="413155"/>
                </a:lnTo>
                <a:cubicBezTo>
                  <a:pt x="457200" y="475501"/>
                  <a:pt x="464128" y="482428"/>
                  <a:pt x="394855" y="517064"/>
                </a:cubicBezTo>
                <a:cubicBezTo>
                  <a:pt x="375262" y="526861"/>
                  <a:pt x="351659" y="527208"/>
                  <a:pt x="332510" y="537846"/>
                </a:cubicBezTo>
                <a:cubicBezTo>
                  <a:pt x="220650" y="599990"/>
                  <a:pt x="221204" y="607588"/>
                  <a:pt x="145473" y="683319"/>
                </a:cubicBezTo>
                <a:cubicBezTo>
                  <a:pt x="138546" y="704101"/>
                  <a:pt x="124691" y="723758"/>
                  <a:pt x="124691" y="745664"/>
                </a:cubicBezTo>
                <a:cubicBezTo>
                  <a:pt x="124691" y="751034"/>
                  <a:pt x="138280" y="980660"/>
                  <a:pt x="166255" y="1036610"/>
                </a:cubicBezTo>
                <a:cubicBezTo>
                  <a:pt x="188595" y="1081290"/>
                  <a:pt x="207818" y="1133592"/>
                  <a:pt x="249382" y="1161301"/>
                </a:cubicBezTo>
                <a:lnTo>
                  <a:pt x="311728" y="1202864"/>
                </a:lnTo>
                <a:cubicBezTo>
                  <a:pt x="631304" y="1149601"/>
                  <a:pt x="277916" y="1221062"/>
                  <a:pt x="519546" y="1140519"/>
                </a:cubicBezTo>
                <a:cubicBezTo>
                  <a:pt x="553056" y="1129349"/>
                  <a:pt x="589187" y="1128304"/>
                  <a:pt x="623455" y="1119737"/>
                </a:cubicBezTo>
                <a:cubicBezTo>
                  <a:pt x="644707" y="1114424"/>
                  <a:pt x="665018" y="1105882"/>
                  <a:pt x="685800" y="1098955"/>
                </a:cubicBezTo>
                <a:cubicBezTo>
                  <a:pt x="699655" y="1078173"/>
                  <a:pt x="723469" y="1061281"/>
                  <a:pt x="727364" y="1036610"/>
                </a:cubicBezTo>
                <a:cubicBezTo>
                  <a:pt x="744684" y="926916"/>
                  <a:pt x="698482" y="803430"/>
                  <a:pt x="748146" y="704101"/>
                </a:cubicBezTo>
                <a:cubicBezTo>
                  <a:pt x="773692" y="653008"/>
                  <a:pt x="858982" y="676392"/>
                  <a:pt x="914400" y="662537"/>
                </a:cubicBezTo>
                <a:lnTo>
                  <a:pt x="997528" y="641755"/>
                </a:lnTo>
                <a:cubicBezTo>
                  <a:pt x="1106555" y="669012"/>
                  <a:pt x="1153729" y="690753"/>
                  <a:pt x="1288473" y="641755"/>
                </a:cubicBezTo>
                <a:cubicBezTo>
                  <a:pt x="1309060" y="634269"/>
                  <a:pt x="1302328" y="600192"/>
                  <a:pt x="1309255" y="579410"/>
                </a:cubicBezTo>
                <a:cubicBezTo>
                  <a:pt x="1302328" y="413155"/>
                  <a:pt x="1275711" y="246555"/>
                  <a:pt x="1288473" y="80646"/>
                </a:cubicBezTo>
                <a:cubicBezTo>
                  <a:pt x="1290389" y="55743"/>
                  <a:pt x="1325897" y="40743"/>
                  <a:pt x="1350819" y="39082"/>
                </a:cubicBezTo>
                <a:cubicBezTo>
                  <a:pt x="1434049" y="33533"/>
                  <a:pt x="1517073" y="52937"/>
                  <a:pt x="1600200" y="59864"/>
                </a:cubicBezTo>
                <a:cubicBezTo>
                  <a:pt x="1669862" y="164357"/>
                  <a:pt x="1687968" y="163250"/>
                  <a:pt x="1620982" y="350810"/>
                </a:cubicBezTo>
                <a:cubicBezTo>
                  <a:pt x="1609333" y="383428"/>
                  <a:pt x="1565564" y="392373"/>
                  <a:pt x="1537855" y="413155"/>
                </a:cubicBezTo>
                <a:cubicBezTo>
                  <a:pt x="1524000" y="454719"/>
                  <a:pt x="1503493" y="494630"/>
                  <a:pt x="1496291" y="537846"/>
                </a:cubicBezTo>
                <a:cubicBezTo>
                  <a:pt x="1470815" y="690710"/>
                  <a:pt x="1485730" y="621658"/>
                  <a:pt x="1454728" y="745664"/>
                </a:cubicBezTo>
                <a:cubicBezTo>
                  <a:pt x="1461655" y="801082"/>
                  <a:pt x="1452827" y="860883"/>
                  <a:pt x="1475510" y="911919"/>
                </a:cubicBezTo>
                <a:cubicBezTo>
                  <a:pt x="1484407" y="931937"/>
                  <a:pt x="1516375" y="928405"/>
                  <a:pt x="1537855" y="932701"/>
                </a:cubicBezTo>
                <a:cubicBezTo>
                  <a:pt x="1585887" y="942307"/>
                  <a:pt x="1634837" y="946555"/>
                  <a:pt x="1683328" y="953482"/>
                </a:cubicBezTo>
                <a:cubicBezTo>
                  <a:pt x="1704110" y="960409"/>
                  <a:pt x="1723767" y="974264"/>
                  <a:pt x="1745673" y="974264"/>
                </a:cubicBezTo>
                <a:cubicBezTo>
                  <a:pt x="2012537" y="974264"/>
                  <a:pt x="1972639" y="981734"/>
                  <a:pt x="2119746" y="932701"/>
                </a:cubicBezTo>
                <a:cubicBezTo>
                  <a:pt x="2182361" y="890957"/>
                  <a:pt x="2191389" y="881215"/>
                  <a:pt x="2265219" y="849573"/>
                </a:cubicBezTo>
                <a:cubicBezTo>
                  <a:pt x="2285354" y="840944"/>
                  <a:pt x="2306782" y="835718"/>
                  <a:pt x="2327564" y="828791"/>
                </a:cubicBezTo>
                <a:cubicBezTo>
                  <a:pt x="2334491" y="801082"/>
                  <a:pt x="2337095" y="771916"/>
                  <a:pt x="2348346" y="745664"/>
                </a:cubicBezTo>
                <a:cubicBezTo>
                  <a:pt x="2377135" y="678492"/>
                  <a:pt x="2414289" y="665035"/>
                  <a:pt x="2473037" y="620973"/>
                </a:cubicBezTo>
                <a:cubicBezTo>
                  <a:pt x="2455291" y="195077"/>
                  <a:pt x="2584442" y="0"/>
                  <a:pt x="2369128" y="184555"/>
                </a:cubicBezTo>
                <a:cubicBezTo>
                  <a:pt x="2346813" y="203682"/>
                  <a:pt x="2327564" y="226119"/>
                  <a:pt x="2306782" y="246901"/>
                </a:cubicBezTo>
                <a:cubicBezTo>
                  <a:pt x="2292928" y="274610"/>
                  <a:pt x="2285052" y="306229"/>
                  <a:pt x="2265219" y="330028"/>
                </a:cubicBezTo>
                <a:cubicBezTo>
                  <a:pt x="2234231" y="367213"/>
                  <a:pt x="2183079" y="378189"/>
                  <a:pt x="2140528" y="392373"/>
                </a:cubicBezTo>
                <a:cubicBezTo>
                  <a:pt x="2126673" y="413155"/>
                  <a:pt x="2116625" y="437058"/>
                  <a:pt x="2098964" y="454719"/>
                </a:cubicBezTo>
                <a:cubicBezTo>
                  <a:pt x="2051126" y="502557"/>
                  <a:pt x="2017083" y="501166"/>
                  <a:pt x="1953491" y="517064"/>
                </a:cubicBezTo>
                <a:cubicBezTo>
                  <a:pt x="1939637" y="558628"/>
                  <a:pt x="1922554" y="599251"/>
                  <a:pt x="1911928" y="641755"/>
                </a:cubicBezTo>
                <a:cubicBezTo>
                  <a:pt x="1905001" y="669464"/>
                  <a:pt x="1912832" y="706294"/>
                  <a:pt x="1891146" y="724882"/>
                </a:cubicBezTo>
                <a:cubicBezTo>
                  <a:pt x="1857881" y="753394"/>
                  <a:pt x="1766455" y="766446"/>
                  <a:pt x="1766455" y="766446"/>
                </a:cubicBezTo>
                <a:cubicBezTo>
                  <a:pt x="1704110" y="759519"/>
                  <a:pt x="1626627" y="786971"/>
                  <a:pt x="1579419" y="745664"/>
                </a:cubicBezTo>
                <a:cubicBezTo>
                  <a:pt x="1547708" y="717917"/>
                  <a:pt x="1579294" y="657558"/>
                  <a:pt x="1600200" y="620973"/>
                </a:cubicBezTo>
                <a:cubicBezTo>
                  <a:pt x="1611068" y="601953"/>
                  <a:pt x="1642953" y="609988"/>
                  <a:pt x="1662546" y="600191"/>
                </a:cubicBezTo>
                <a:cubicBezTo>
                  <a:pt x="1823691" y="519619"/>
                  <a:pt x="1630527" y="590083"/>
                  <a:pt x="1787237" y="537846"/>
                </a:cubicBezTo>
                <a:cubicBezTo>
                  <a:pt x="1831907" y="403837"/>
                  <a:pt x="1793999" y="532075"/>
                  <a:pt x="1828800" y="288464"/>
                </a:cubicBezTo>
                <a:cubicBezTo>
                  <a:pt x="1833795" y="253497"/>
                  <a:pt x="1842655" y="219191"/>
                  <a:pt x="1849582" y="184555"/>
                </a:cubicBezTo>
                <a:cubicBezTo>
                  <a:pt x="1828800" y="170700"/>
                  <a:pt x="1804898" y="160652"/>
                  <a:pt x="1787237" y="142991"/>
                </a:cubicBezTo>
                <a:cubicBezTo>
                  <a:pt x="1769576" y="125330"/>
                  <a:pt x="1770165" y="85544"/>
                  <a:pt x="1745673" y="80646"/>
                </a:cubicBezTo>
                <a:cubicBezTo>
                  <a:pt x="1721181" y="75748"/>
                  <a:pt x="1706152" y="112066"/>
                  <a:pt x="1683328" y="122210"/>
                </a:cubicBezTo>
                <a:cubicBezTo>
                  <a:pt x="1643292" y="140004"/>
                  <a:pt x="1558637" y="163773"/>
                  <a:pt x="1558637" y="163773"/>
                </a:cubicBezTo>
                <a:cubicBezTo>
                  <a:pt x="1551710" y="184555"/>
                  <a:pt x="1547652" y="206526"/>
                  <a:pt x="1537855" y="226119"/>
                </a:cubicBezTo>
                <a:cubicBezTo>
                  <a:pt x="1508923" y="283983"/>
                  <a:pt x="1479904" y="304851"/>
                  <a:pt x="1433946" y="350810"/>
                </a:cubicBezTo>
                <a:cubicBezTo>
                  <a:pt x="1427019" y="378519"/>
                  <a:pt x="1427335" y="409138"/>
                  <a:pt x="1413164" y="433937"/>
                </a:cubicBezTo>
                <a:cubicBezTo>
                  <a:pt x="1398583" y="459454"/>
                  <a:pt x="1361734" y="468994"/>
                  <a:pt x="1350819" y="496282"/>
                </a:cubicBezTo>
                <a:cubicBezTo>
                  <a:pt x="1332627" y="541762"/>
                  <a:pt x="1349931" y="596994"/>
                  <a:pt x="1330037" y="641755"/>
                </a:cubicBezTo>
                <a:cubicBezTo>
                  <a:pt x="1309154" y="688742"/>
                  <a:pt x="1191983" y="698461"/>
                  <a:pt x="1163782" y="704101"/>
                </a:cubicBezTo>
                <a:cubicBezTo>
                  <a:pt x="1156855" y="766446"/>
                  <a:pt x="1158214" y="830281"/>
                  <a:pt x="1143000" y="891137"/>
                </a:cubicBezTo>
                <a:cubicBezTo>
                  <a:pt x="1093752" y="1088130"/>
                  <a:pt x="1101437" y="860209"/>
                  <a:pt x="1101437" y="99504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Freeform 5"/>
          <p:cNvSpPr/>
          <p:nvPr/>
        </p:nvSpPr>
        <p:spPr>
          <a:xfrm>
            <a:off x="3496144" y="1694222"/>
            <a:ext cx="1200547" cy="985902"/>
          </a:xfrm>
          <a:custGeom>
            <a:avLst/>
            <a:gdLst>
              <a:gd name="connsiteX0" fmla="*/ 1179765 w 1200547"/>
              <a:gd name="connsiteY0" fmla="*/ 903505 h 985902"/>
              <a:gd name="connsiteX1" fmla="*/ 1200547 w 1200547"/>
              <a:gd name="connsiteY1" fmla="*/ 841160 h 985902"/>
              <a:gd name="connsiteX2" fmla="*/ 1158983 w 1200547"/>
              <a:gd name="connsiteY2" fmla="*/ 550214 h 985902"/>
              <a:gd name="connsiteX3" fmla="*/ 1117420 w 1200547"/>
              <a:gd name="connsiteY3" fmla="*/ 487869 h 985902"/>
              <a:gd name="connsiteX4" fmla="*/ 1055074 w 1200547"/>
              <a:gd name="connsiteY4" fmla="*/ 425523 h 985902"/>
              <a:gd name="connsiteX5" fmla="*/ 1034292 w 1200547"/>
              <a:gd name="connsiteY5" fmla="*/ 363178 h 985902"/>
              <a:gd name="connsiteX6" fmla="*/ 888820 w 1200547"/>
              <a:gd name="connsiteY6" fmla="*/ 321614 h 985902"/>
              <a:gd name="connsiteX7" fmla="*/ 784911 w 1200547"/>
              <a:gd name="connsiteY7" fmla="*/ 134578 h 985902"/>
              <a:gd name="connsiteX8" fmla="*/ 660220 w 1200547"/>
              <a:gd name="connsiteY8" fmla="*/ 93014 h 985902"/>
              <a:gd name="connsiteX9" fmla="*/ 597874 w 1200547"/>
              <a:gd name="connsiteY9" fmla="*/ 72233 h 985902"/>
              <a:gd name="connsiteX10" fmla="*/ 535529 w 1200547"/>
              <a:gd name="connsiteY10" fmla="*/ 113796 h 985902"/>
              <a:gd name="connsiteX11" fmla="*/ 452401 w 1200547"/>
              <a:gd name="connsiteY11" fmla="*/ 238487 h 985902"/>
              <a:gd name="connsiteX12" fmla="*/ 390056 w 1200547"/>
              <a:gd name="connsiteY12" fmla="*/ 259269 h 985902"/>
              <a:gd name="connsiteX13" fmla="*/ 327711 w 1200547"/>
              <a:gd name="connsiteY13" fmla="*/ 342396 h 985902"/>
              <a:gd name="connsiteX14" fmla="*/ 265365 w 1200547"/>
              <a:gd name="connsiteY14" fmla="*/ 404742 h 985902"/>
              <a:gd name="connsiteX15" fmla="*/ 223801 w 1200547"/>
              <a:gd name="connsiteY15" fmla="*/ 529433 h 985902"/>
              <a:gd name="connsiteX16" fmla="*/ 203020 w 1200547"/>
              <a:gd name="connsiteY16" fmla="*/ 945069 h 985902"/>
              <a:gd name="connsiteX17" fmla="*/ 78329 w 1200547"/>
              <a:gd name="connsiteY17" fmla="*/ 903505 h 985902"/>
              <a:gd name="connsiteX18" fmla="*/ 36765 w 1200547"/>
              <a:gd name="connsiteY18" fmla="*/ 321614 h 985902"/>
              <a:gd name="connsiteX19" fmla="*/ 15983 w 1200547"/>
              <a:gd name="connsiteY19" fmla="*/ 238487 h 98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00547" h="985902">
                <a:moveTo>
                  <a:pt x="1179765" y="903505"/>
                </a:moveTo>
                <a:cubicBezTo>
                  <a:pt x="1186692" y="882723"/>
                  <a:pt x="1200547" y="863066"/>
                  <a:pt x="1200547" y="841160"/>
                </a:cubicBezTo>
                <a:cubicBezTo>
                  <a:pt x="1200547" y="793372"/>
                  <a:pt x="1197443" y="627135"/>
                  <a:pt x="1158983" y="550214"/>
                </a:cubicBezTo>
                <a:cubicBezTo>
                  <a:pt x="1147813" y="527874"/>
                  <a:pt x="1133409" y="507056"/>
                  <a:pt x="1117420" y="487869"/>
                </a:cubicBezTo>
                <a:cubicBezTo>
                  <a:pt x="1098605" y="465291"/>
                  <a:pt x="1075856" y="446305"/>
                  <a:pt x="1055074" y="425523"/>
                </a:cubicBezTo>
                <a:cubicBezTo>
                  <a:pt x="1048147" y="404741"/>
                  <a:pt x="1049782" y="378668"/>
                  <a:pt x="1034292" y="363178"/>
                </a:cubicBezTo>
                <a:cubicBezTo>
                  <a:pt x="1024354" y="353240"/>
                  <a:pt x="889539" y="321794"/>
                  <a:pt x="888820" y="321614"/>
                </a:cubicBezTo>
                <a:cubicBezTo>
                  <a:pt x="870521" y="266718"/>
                  <a:pt x="838504" y="152442"/>
                  <a:pt x="784911" y="134578"/>
                </a:cubicBezTo>
                <a:lnTo>
                  <a:pt x="660220" y="93014"/>
                </a:lnTo>
                <a:lnTo>
                  <a:pt x="597874" y="72233"/>
                </a:lnTo>
                <a:cubicBezTo>
                  <a:pt x="577092" y="86087"/>
                  <a:pt x="551976" y="94999"/>
                  <a:pt x="535529" y="113796"/>
                </a:cubicBezTo>
                <a:cubicBezTo>
                  <a:pt x="502634" y="151390"/>
                  <a:pt x="499791" y="222690"/>
                  <a:pt x="452401" y="238487"/>
                </a:cubicBezTo>
                <a:lnTo>
                  <a:pt x="390056" y="259269"/>
                </a:lnTo>
                <a:cubicBezTo>
                  <a:pt x="369274" y="286978"/>
                  <a:pt x="350252" y="316098"/>
                  <a:pt x="327711" y="342396"/>
                </a:cubicBezTo>
                <a:cubicBezTo>
                  <a:pt x="308584" y="364711"/>
                  <a:pt x="279638" y="379050"/>
                  <a:pt x="265365" y="404742"/>
                </a:cubicBezTo>
                <a:cubicBezTo>
                  <a:pt x="244088" y="443041"/>
                  <a:pt x="223801" y="529433"/>
                  <a:pt x="223801" y="529433"/>
                </a:cubicBezTo>
                <a:cubicBezTo>
                  <a:pt x="216874" y="667978"/>
                  <a:pt x="253298" y="815783"/>
                  <a:pt x="203020" y="945069"/>
                </a:cubicBezTo>
                <a:cubicBezTo>
                  <a:pt x="187141" y="985902"/>
                  <a:pt x="78329" y="903505"/>
                  <a:pt x="78329" y="903505"/>
                </a:cubicBezTo>
                <a:cubicBezTo>
                  <a:pt x="0" y="668522"/>
                  <a:pt x="80080" y="928020"/>
                  <a:pt x="36765" y="321614"/>
                </a:cubicBezTo>
                <a:cubicBezTo>
                  <a:pt x="13792" y="0"/>
                  <a:pt x="15983" y="361086"/>
                  <a:pt x="15983" y="23848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Freeform 7"/>
          <p:cNvSpPr/>
          <p:nvPr/>
        </p:nvSpPr>
        <p:spPr>
          <a:xfrm>
            <a:off x="2286000" y="1483764"/>
            <a:ext cx="1048843" cy="1134745"/>
          </a:xfrm>
          <a:custGeom>
            <a:avLst/>
            <a:gdLst>
              <a:gd name="connsiteX0" fmla="*/ 976745 w 1048843"/>
              <a:gd name="connsiteY0" fmla="*/ 1134745 h 1134745"/>
              <a:gd name="connsiteX1" fmla="*/ 997527 w 1048843"/>
              <a:gd name="connsiteY1" fmla="*/ 635981 h 1134745"/>
              <a:gd name="connsiteX2" fmla="*/ 955964 w 1048843"/>
              <a:gd name="connsiteY2" fmla="*/ 573636 h 1134745"/>
              <a:gd name="connsiteX3" fmla="*/ 893618 w 1048843"/>
              <a:gd name="connsiteY3" fmla="*/ 552854 h 1134745"/>
              <a:gd name="connsiteX4" fmla="*/ 706582 w 1048843"/>
              <a:gd name="connsiteY4" fmla="*/ 490509 h 1134745"/>
              <a:gd name="connsiteX5" fmla="*/ 685800 w 1048843"/>
              <a:gd name="connsiteY5" fmla="*/ 407381 h 1134745"/>
              <a:gd name="connsiteX6" fmla="*/ 665018 w 1048843"/>
              <a:gd name="connsiteY6" fmla="*/ 33309 h 1134745"/>
              <a:gd name="connsiteX7" fmla="*/ 561109 w 1048843"/>
              <a:gd name="connsiteY7" fmla="*/ 54091 h 1134745"/>
              <a:gd name="connsiteX8" fmla="*/ 498764 w 1048843"/>
              <a:gd name="connsiteY8" fmla="*/ 116436 h 1134745"/>
              <a:gd name="connsiteX9" fmla="*/ 374073 w 1048843"/>
              <a:gd name="connsiteY9" fmla="*/ 220345 h 1134745"/>
              <a:gd name="connsiteX10" fmla="*/ 332509 w 1048843"/>
              <a:gd name="connsiteY10" fmla="*/ 345036 h 1134745"/>
              <a:gd name="connsiteX11" fmla="*/ 290945 w 1048843"/>
              <a:gd name="connsiteY11" fmla="*/ 1113963 h 1134745"/>
              <a:gd name="connsiteX12" fmla="*/ 0 w 1048843"/>
              <a:gd name="connsiteY12" fmla="*/ 1072400 h 113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8843" h="1134745">
                <a:moveTo>
                  <a:pt x="976745" y="1134745"/>
                </a:moveTo>
                <a:cubicBezTo>
                  <a:pt x="1048843" y="918452"/>
                  <a:pt x="1046272" y="977200"/>
                  <a:pt x="997527" y="635981"/>
                </a:cubicBezTo>
                <a:cubicBezTo>
                  <a:pt x="993995" y="611256"/>
                  <a:pt x="975467" y="589239"/>
                  <a:pt x="955964" y="573636"/>
                </a:cubicBezTo>
                <a:cubicBezTo>
                  <a:pt x="938858" y="559951"/>
                  <a:pt x="913211" y="562651"/>
                  <a:pt x="893618" y="552854"/>
                </a:cubicBezTo>
                <a:cubicBezTo>
                  <a:pt x="747510" y="479801"/>
                  <a:pt x="938075" y="529091"/>
                  <a:pt x="706582" y="490509"/>
                </a:cubicBezTo>
                <a:cubicBezTo>
                  <a:pt x="699655" y="462800"/>
                  <a:pt x="688386" y="435826"/>
                  <a:pt x="685800" y="407381"/>
                </a:cubicBezTo>
                <a:cubicBezTo>
                  <a:pt x="674494" y="283011"/>
                  <a:pt x="706582" y="151072"/>
                  <a:pt x="665018" y="33309"/>
                </a:cubicBezTo>
                <a:cubicBezTo>
                  <a:pt x="653262" y="0"/>
                  <a:pt x="595745" y="47164"/>
                  <a:pt x="561109" y="54091"/>
                </a:cubicBezTo>
                <a:cubicBezTo>
                  <a:pt x="540327" y="74873"/>
                  <a:pt x="521342" y="97621"/>
                  <a:pt x="498764" y="116436"/>
                </a:cubicBezTo>
                <a:cubicBezTo>
                  <a:pt x="325166" y="261101"/>
                  <a:pt x="556213" y="38205"/>
                  <a:pt x="374073" y="220345"/>
                </a:cubicBezTo>
                <a:cubicBezTo>
                  <a:pt x="360218" y="261909"/>
                  <a:pt x="333797" y="301243"/>
                  <a:pt x="332509" y="345036"/>
                </a:cubicBezTo>
                <a:cubicBezTo>
                  <a:pt x="311083" y="1073514"/>
                  <a:pt x="386241" y="828081"/>
                  <a:pt x="290945" y="1113963"/>
                </a:cubicBezTo>
                <a:cubicBezTo>
                  <a:pt x="26128" y="1091895"/>
                  <a:pt x="116173" y="1130484"/>
                  <a:pt x="0" y="10724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Oval 14"/>
          <p:cNvSpPr/>
          <p:nvPr/>
        </p:nvSpPr>
        <p:spPr>
          <a:xfrm>
            <a:off x="1828800" y="3886200"/>
            <a:ext cx="3581400" cy="190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Flowchart: Connector 15"/>
          <p:cNvSpPr/>
          <p:nvPr/>
        </p:nvSpPr>
        <p:spPr>
          <a:xfrm>
            <a:off x="2438400" y="4724400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Freeform 16"/>
          <p:cNvSpPr/>
          <p:nvPr/>
        </p:nvSpPr>
        <p:spPr>
          <a:xfrm>
            <a:off x="2119745" y="4110354"/>
            <a:ext cx="2584442" cy="1221062"/>
          </a:xfrm>
          <a:custGeom>
            <a:avLst/>
            <a:gdLst>
              <a:gd name="connsiteX0" fmla="*/ 0 w 2584442"/>
              <a:gd name="connsiteY0" fmla="*/ 454719 h 1221062"/>
              <a:gd name="connsiteX1" fmla="*/ 145473 w 2584442"/>
              <a:gd name="connsiteY1" fmla="*/ 350810 h 1221062"/>
              <a:gd name="connsiteX2" fmla="*/ 207819 w 2584442"/>
              <a:gd name="connsiteY2" fmla="*/ 288464 h 1221062"/>
              <a:gd name="connsiteX3" fmla="*/ 519546 w 2584442"/>
              <a:gd name="connsiteY3" fmla="*/ 267682 h 1221062"/>
              <a:gd name="connsiteX4" fmla="*/ 1080655 w 2584442"/>
              <a:gd name="connsiteY4" fmla="*/ 205337 h 1221062"/>
              <a:gd name="connsiteX5" fmla="*/ 1059873 w 2584442"/>
              <a:gd name="connsiteY5" fmla="*/ 288464 h 1221062"/>
              <a:gd name="connsiteX6" fmla="*/ 935182 w 2584442"/>
              <a:gd name="connsiteY6" fmla="*/ 371591 h 1221062"/>
              <a:gd name="connsiteX7" fmla="*/ 498764 w 2584442"/>
              <a:gd name="connsiteY7" fmla="*/ 413155 h 1221062"/>
              <a:gd name="connsiteX8" fmla="*/ 394855 w 2584442"/>
              <a:gd name="connsiteY8" fmla="*/ 517064 h 1221062"/>
              <a:gd name="connsiteX9" fmla="*/ 332510 w 2584442"/>
              <a:gd name="connsiteY9" fmla="*/ 537846 h 1221062"/>
              <a:gd name="connsiteX10" fmla="*/ 145473 w 2584442"/>
              <a:gd name="connsiteY10" fmla="*/ 683319 h 1221062"/>
              <a:gd name="connsiteX11" fmla="*/ 124691 w 2584442"/>
              <a:gd name="connsiteY11" fmla="*/ 745664 h 1221062"/>
              <a:gd name="connsiteX12" fmla="*/ 166255 w 2584442"/>
              <a:gd name="connsiteY12" fmla="*/ 1036610 h 1221062"/>
              <a:gd name="connsiteX13" fmla="*/ 249382 w 2584442"/>
              <a:gd name="connsiteY13" fmla="*/ 1161301 h 1221062"/>
              <a:gd name="connsiteX14" fmla="*/ 311728 w 2584442"/>
              <a:gd name="connsiteY14" fmla="*/ 1202864 h 1221062"/>
              <a:gd name="connsiteX15" fmla="*/ 519546 w 2584442"/>
              <a:gd name="connsiteY15" fmla="*/ 1140519 h 1221062"/>
              <a:gd name="connsiteX16" fmla="*/ 623455 w 2584442"/>
              <a:gd name="connsiteY16" fmla="*/ 1119737 h 1221062"/>
              <a:gd name="connsiteX17" fmla="*/ 685800 w 2584442"/>
              <a:gd name="connsiteY17" fmla="*/ 1098955 h 1221062"/>
              <a:gd name="connsiteX18" fmla="*/ 727364 w 2584442"/>
              <a:gd name="connsiteY18" fmla="*/ 1036610 h 1221062"/>
              <a:gd name="connsiteX19" fmla="*/ 748146 w 2584442"/>
              <a:gd name="connsiteY19" fmla="*/ 704101 h 1221062"/>
              <a:gd name="connsiteX20" fmla="*/ 914400 w 2584442"/>
              <a:gd name="connsiteY20" fmla="*/ 662537 h 1221062"/>
              <a:gd name="connsiteX21" fmla="*/ 997528 w 2584442"/>
              <a:gd name="connsiteY21" fmla="*/ 641755 h 1221062"/>
              <a:gd name="connsiteX22" fmla="*/ 1288473 w 2584442"/>
              <a:gd name="connsiteY22" fmla="*/ 641755 h 1221062"/>
              <a:gd name="connsiteX23" fmla="*/ 1309255 w 2584442"/>
              <a:gd name="connsiteY23" fmla="*/ 579410 h 1221062"/>
              <a:gd name="connsiteX24" fmla="*/ 1288473 w 2584442"/>
              <a:gd name="connsiteY24" fmla="*/ 80646 h 1221062"/>
              <a:gd name="connsiteX25" fmla="*/ 1350819 w 2584442"/>
              <a:gd name="connsiteY25" fmla="*/ 39082 h 1221062"/>
              <a:gd name="connsiteX26" fmla="*/ 1600200 w 2584442"/>
              <a:gd name="connsiteY26" fmla="*/ 59864 h 1221062"/>
              <a:gd name="connsiteX27" fmla="*/ 1620982 w 2584442"/>
              <a:gd name="connsiteY27" fmla="*/ 350810 h 1221062"/>
              <a:gd name="connsiteX28" fmla="*/ 1537855 w 2584442"/>
              <a:gd name="connsiteY28" fmla="*/ 413155 h 1221062"/>
              <a:gd name="connsiteX29" fmla="*/ 1496291 w 2584442"/>
              <a:gd name="connsiteY29" fmla="*/ 537846 h 1221062"/>
              <a:gd name="connsiteX30" fmla="*/ 1454728 w 2584442"/>
              <a:gd name="connsiteY30" fmla="*/ 745664 h 1221062"/>
              <a:gd name="connsiteX31" fmla="*/ 1475510 w 2584442"/>
              <a:gd name="connsiteY31" fmla="*/ 911919 h 1221062"/>
              <a:gd name="connsiteX32" fmla="*/ 1537855 w 2584442"/>
              <a:gd name="connsiteY32" fmla="*/ 932701 h 1221062"/>
              <a:gd name="connsiteX33" fmla="*/ 1683328 w 2584442"/>
              <a:gd name="connsiteY33" fmla="*/ 953482 h 1221062"/>
              <a:gd name="connsiteX34" fmla="*/ 1745673 w 2584442"/>
              <a:gd name="connsiteY34" fmla="*/ 974264 h 1221062"/>
              <a:gd name="connsiteX35" fmla="*/ 2119746 w 2584442"/>
              <a:gd name="connsiteY35" fmla="*/ 932701 h 1221062"/>
              <a:gd name="connsiteX36" fmla="*/ 2265219 w 2584442"/>
              <a:gd name="connsiteY36" fmla="*/ 849573 h 1221062"/>
              <a:gd name="connsiteX37" fmla="*/ 2327564 w 2584442"/>
              <a:gd name="connsiteY37" fmla="*/ 828791 h 1221062"/>
              <a:gd name="connsiteX38" fmla="*/ 2348346 w 2584442"/>
              <a:gd name="connsiteY38" fmla="*/ 745664 h 1221062"/>
              <a:gd name="connsiteX39" fmla="*/ 2473037 w 2584442"/>
              <a:gd name="connsiteY39" fmla="*/ 620973 h 1221062"/>
              <a:gd name="connsiteX40" fmla="*/ 2369128 w 2584442"/>
              <a:gd name="connsiteY40" fmla="*/ 184555 h 1221062"/>
              <a:gd name="connsiteX41" fmla="*/ 2306782 w 2584442"/>
              <a:gd name="connsiteY41" fmla="*/ 246901 h 1221062"/>
              <a:gd name="connsiteX42" fmla="*/ 2265219 w 2584442"/>
              <a:gd name="connsiteY42" fmla="*/ 330028 h 1221062"/>
              <a:gd name="connsiteX43" fmla="*/ 2140528 w 2584442"/>
              <a:gd name="connsiteY43" fmla="*/ 392373 h 1221062"/>
              <a:gd name="connsiteX44" fmla="*/ 2098964 w 2584442"/>
              <a:gd name="connsiteY44" fmla="*/ 454719 h 1221062"/>
              <a:gd name="connsiteX45" fmla="*/ 1953491 w 2584442"/>
              <a:gd name="connsiteY45" fmla="*/ 517064 h 1221062"/>
              <a:gd name="connsiteX46" fmla="*/ 1911928 w 2584442"/>
              <a:gd name="connsiteY46" fmla="*/ 641755 h 1221062"/>
              <a:gd name="connsiteX47" fmla="*/ 1891146 w 2584442"/>
              <a:gd name="connsiteY47" fmla="*/ 724882 h 1221062"/>
              <a:gd name="connsiteX48" fmla="*/ 1766455 w 2584442"/>
              <a:gd name="connsiteY48" fmla="*/ 766446 h 1221062"/>
              <a:gd name="connsiteX49" fmla="*/ 1579419 w 2584442"/>
              <a:gd name="connsiteY49" fmla="*/ 745664 h 1221062"/>
              <a:gd name="connsiteX50" fmla="*/ 1600200 w 2584442"/>
              <a:gd name="connsiteY50" fmla="*/ 620973 h 1221062"/>
              <a:gd name="connsiteX51" fmla="*/ 1662546 w 2584442"/>
              <a:gd name="connsiteY51" fmla="*/ 600191 h 1221062"/>
              <a:gd name="connsiteX52" fmla="*/ 1787237 w 2584442"/>
              <a:gd name="connsiteY52" fmla="*/ 537846 h 1221062"/>
              <a:gd name="connsiteX53" fmla="*/ 1828800 w 2584442"/>
              <a:gd name="connsiteY53" fmla="*/ 288464 h 1221062"/>
              <a:gd name="connsiteX54" fmla="*/ 1849582 w 2584442"/>
              <a:gd name="connsiteY54" fmla="*/ 184555 h 1221062"/>
              <a:gd name="connsiteX55" fmla="*/ 1787237 w 2584442"/>
              <a:gd name="connsiteY55" fmla="*/ 142991 h 1221062"/>
              <a:gd name="connsiteX56" fmla="*/ 1745673 w 2584442"/>
              <a:gd name="connsiteY56" fmla="*/ 80646 h 1221062"/>
              <a:gd name="connsiteX57" fmla="*/ 1683328 w 2584442"/>
              <a:gd name="connsiteY57" fmla="*/ 122210 h 1221062"/>
              <a:gd name="connsiteX58" fmla="*/ 1558637 w 2584442"/>
              <a:gd name="connsiteY58" fmla="*/ 163773 h 1221062"/>
              <a:gd name="connsiteX59" fmla="*/ 1537855 w 2584442"/>
              <a:gd name="connsiteY59" fmla="*/ 226119 h 1221062"/>
              <a:gd name="connsiteX60" fmla="*/ 1433946 w 2584442"/>
              <a:gd name="connsiteY60" fmla="*/ 350810 h 1221062"/>
              <a:gd name="connsiteX61" fmla="*/ 1413164 w 2584442"/>
              <a:gd name="connsiteY61" fmla="*/ 433937 h 1221062"/>
              <a:gd name="connsiteX62" fmla="*/ 1350819 w 2584442"/>
              <a:gd name="connsiteY62" fmla="*/ 496282 h 1221062"/>
              <a:gd name="connsiteX63" fmla="*/ 1330037 w 2584442"/>
              <a:gd name="connsiteY63" fmla="*/ 641755 h 1221062"/>
              <a:gd name="connsiteX64" fmla="*/ 1163782 w 2584442"/>
              <a:gd name="connsiteY64" fmla="*/ 704101 h 1221062"/>
              <a:gd name="connsiteX65" fmla="*/ 1143000 w 2584442"/>
              <a:gd name="connsiteY65" fmla="*/ 891137 h 1221062"/>
              <a:gd name="connsiteX66" fmla="*/ 1101437 w 2584442"/>
              <a:gd name="connsiteY66" fmla="*/ 995046 h 122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584442" h="1221062">
                <a:moveTo>
                  <a:pt x="0" y="454719"/>
                </a:moveTo>
                <a:cubicBezTo>
                  <a:pt x="49340" y="421826"/>
                  <a:pt x="100364" y="389474"/>
                  <a:pt x="145473" y="350810"/>
                </a:cubicBezTo>
                <a:cubicBezTo>
                  <a:pt x="167788" y="331683"/>
                  <a:pt x="179129" y="294840"/>
                  <a:pt x="207819" y="288464"/>
                </a:cubicBezTo>
                <a:cubicBezTo>
                  <a:pt x="309479" y="265873"/>
                  <a:pt x="415637" y="274609"/>
                  <a:pt x="519546" y="267682"/>
                </a:cubicBezTo>
                <a:cubicBezTo>
                  <a:pt x="580577" y="23563"/>
                  <a:pt x="533667" y="95939"/>
                  <a:pt x="1080655" y="205337"/>
                </a:cubicBezTo>
                <a:cubicBezTo>
                  <a:pt x="1108662" y="210938"/>
                  <a:pt x="1078681" y="266969"/>
                  <a:pt x="1059873" y="288464"/>
                </a:cubicBezTo>
                <a:cubicBezTo>
                  <a:pt x="1026978" y="326058"/>
                  <a:pt x="984910" y="366855"/>
                  <a:pt x="935182" y="371591"/>
                </a:cubicBezTo>
                <a:lnTo>
                  <a:pt x="498764" y="413155"/>
                </a:lnTo>
                <a:cubicBezTo>
                  <a:pt x="457200" y="475501"/>
                  <a:pt x="464128" y="482428"/>
                  <a:pt x="394855" y="517064"/>
                </a:cubicBezTo>
                <a:cubicBezTo>
                  <a:pt x="375262" y="526861"/>
                  <a:pt x="351659" y="527208"/>
                  <a:pt x="332510" y="537846"/>
                </a:cubicBezTo>
                <a:cubicBezTo>
                  <a:pt x="220650" y="599990"/>
                  <a:pt x="221204" y="607588"/>
                  <a:pt x="145473" y="683319"/>
                </a:cubicBezTo>
                <a:cubicBezTo>
                  <a:pt x="138546" y="704101"/>
                  <a:pt x="124691" y="723758"/>
                  <a:pt x="124691" y="745664"/>
                </a:cubicBezTo>
                <a:cubicBezTo>
                  <a:pt x="124691" y="751034"/>
                  <a:pt x="138280" y="980660"/>
                  <a:pt x="166255" y="1036610"/>
                </a:cubicBezTo>
                <a:cubicBezTo>
                  <a:pt x="188595" y="1081290"/>
                  <a:pt x="207818" y="1133592"/>
                  <a:pt x="249382" y="1161301"/>
                </a:cubicBezTo>
                <a:lnTo>
                  <a:pt x="311728" y="1202864"/>
                </a:lnTo>
                <a:cubicBezTo>
                  <a:pt x="631304" y="1149601"/>
                  <a:pt x="277916" y="1221062"/>
                  <a:pt x="519546" y="1140519"/>
                </a:cubicBezTo>
                <a:cubicBezTo>
                  <a:pt x="553056" y="1129349"/>
                  <a:pt x="589187" y="1128304"/>
                  <a:pt x="623455" y="1119737"/>
                </a:cubicBezTo>
                <a:cubicBezTo>
                  <a:pt x="644707" y="1114424"/>
                  <a:pt x="665018" y="1105882"/>
                  <a:pt x="685800" y="1098955"/>
                </a:cubicBezTo>
                <a:cubicBezTo>
                  <a:pt x="699655" y="1078173"/>
                  <a:pt x="723469" y="1061281"/>
                  <a:pt x="727364" y="1036610"/>
                </a:cubicBezTo>
                <a:cubicBezTo>
                  <a:pt x="744684" y="926916"/>
                  <a:pt x="698482" y="803430"/>
                  <a:pt x="748146" y="704101"/>
                </a:cubicBezTo>
                <a:cubicBezTo>
                  <a:pt x="773692" y="653008"/>
                  <a:pt x="858982" y="676392"/>
                  <a:pt x="914400" y="662537"/>
                </a:cubicBezTo>
                <a:lnTo>
                  <a:pt x="997528" y="641755"/>
                </a:lnTo>
                <a:cubicBezTo>
                  <a:pt x="1106555" y="669012"/>
                  <a:pt x="1153729" y="690753"/>
                  <a:pt x="1288473" y="641755"/>
                </a:cubicBezTo>
                <a:cubicBezTo>
                  <a:pt x="1309060" y="634269"/>
                  <a:pt x="1302328" y="600192"/>
                  <a:pt x="1309255" y="579410"/>
                </a:cubicBezTo>
                <a:cubicBezTo>
                  <a:pt x="1302328" y="413155"/>
                  <a:pt x="1275711" y="246555"/>
                  <a:pt x="1288473" y="80646"/>
                </a:cubicBezTo>
                <a:cubicBezTo>
                  <a:pt x="1290389" y="55743"/>
                  <a:pt x="1325897" y="40743"/>
                  <a:pt x="1350819" y="39082"/>
                </a:cubicBezTo>
                <a:cubicBezTo>
                  <a:pt x="1434049" y="33533"/>
                  <a:pt x="1517073" y="52937"/>
                  <a:pt x="1600200" y="59864"/>
                </a:cubicBezTo>
                <a:cubicBezTo>
                  <a:pt x="1669862" y="164357"/>
                  <a:pt x="1687968" y="163250"/>
                  <a:pt x="1620982" y="350810"/>
                </a:cubicBezTo>
                <a:cubicBezTo>
                  <a:pt x="1609333" y="383428"/>
                  <a:pt x="1565564" y="392373"/>
                  <a:pt x="1537855" y="413155"/>
                </a:cubicBezTo>
                <a:cubicBezTo>
                  <a:pt x="1524000" y="454719"/>
                  <a:pt x="1503493" y="494630"/>
                  <a:pt x="1496291" y="537846"/>
                </a:cubicBezTo>
                <a:cubicBezTo>
                  <a:pt x="1470815" y="690710"/>
                  <a:pt x="1485730" y="621658"/>
                  <a:pt x="1454728" y="745664"/>
                </a:cubicBezTo>
                <a:cubicBezTo>
                  <a:pt x="1461655" y="801082"/>
                  <a:pt x="1452827" y="860883"/>
                  <a:pt x="1475510" y="911919"/>
                </a:cubicBezTo>
                <a:cubicBezTo>
                  <a:pt x="1484407" y="931937"/>
                  <a:pt x="1516375" y="928405"/>
                  <a:pt x="1537855" y="932701"/>
                </a:cubicBezTo>
                <a:cubicBezTo>
                  <a:pt x="1585887" y="942307"/>
                  <a:pt x="1634837" y="946555"/>
                  <a:pt x="1683328" y="953482"/>
                </a:cubicBezTo>
                <a:cubicBezTo>
                  <a:pt x="1704110" y="960409"/>
                  <a:pt x="1723767" y="974264"/>
                  <a:pt x="1745673" y="974264"/>
                </a:cubicBezTo>
                <a:cubicBezTo>
                  <a:pt x="2012537" y="974264"/>
                  <a:pt x="1972639" y="981734"/>
                  <a:pt x="2119746" y="932701"/>
                </a:cubicBezTo>
                <a:cubicBezTo>
                  <a:pt x="2182361" y="890957"/>
                  <a:pt x="2191389" y="881215"/>
                  <a:pt x="2265219" y="849573"/>
                </a:cubicBezTo>
                <a:cubicBezTo>
                  <a:pt x="2285354" y="840944"/>
                  <a:pt x="2306782" y="835718"/>
                  <a:pt x="2327564" y="828791"/>
                </a:cubicBezTo>
                <a:cubicBezTo>
                  <a:pt x="2334491" y="801082"/>
                  <a:pt x="2337095" y="771916"/>
                  <a:pt x="2348346" y="745664"/>
                </a:cubicBezTo>
                <a:cubicBezTo>
                  <a:pt x="2377135" y="678492"/>
                  <a:pt x="2414289" y="665035"/>
                  <a:pt x="2473037" y="620973"/>
                </a:cubicBezTo>
                <a:cubicBezTo>
                  <a:pt x="2455291" y="195077"/>
                  <a:pt x="2584442" y="0"/>
                  <a:pt x="2369128" y="184555"/>
                </a:cubicBezTo>
                <a:cubicBezTo>
                  <a:pt x="2346813" y="203682"/>
                  <a:pt x="2327564" y="226119"/>
                  <a:pt x="2306782" y="246901"/>
                </a:cubicBezTo>
                <a:cubicBezTo>
                  <a:pt x="2292928" y="274610"/>
                  <a:pt x="2285052" y="306229"/>
                  <a:pt x="2265219" y="330028"/>
                </a:cubicBezTo>
                <a:cubicBezTo>
                  <a:pt x="2234231" y="367213"/>
                  <a:pt x="2183079" y="378189"/>
                  <a:pt x="2140528" y="392373"/>
                </a:cubicBezTo>
                <a:cubicBezTo>
                  <a:pt x="2126673" y="413155"/>
                  <a:pt x="2116625" y="437058"/>
                  <a:pt x="2098964" y="454719"/>
                </a:cubicBezTo>
                <a:cubicBezTo>
                  <a:pt x="2051126" y="502557"/>
                  <a:pt x="2017083" y="501166"/>
                  <a:pt x="1953491" y="517064"/>
                </a:cubicBezTo>
                <a:cubicBezTo>
                  <a:pt x="1939637" y="558628"/>
                  <a:pt x="1922554" y="599251"/>
                  <a:pt x="1911928" y="641755"/>
                </a:cubicBezTo>
                <a:cubicBezTo>
                  <a:pt x="1905001" y="669464"/>
                  <a:pt x="1912832" y="706294"/>
                  <a:pt x="1891146" y="724882"/>
                </a:cubicBezTo>
                <a:cubicBezTo>
                  <a:pt x="1857881" y="753394"/>
                  <a:pt x="1766455" y="766446"/>
                  <a:pt x="1766455" y="766446"/>
                </a:cubicBezTo>
                <a:cubicBezTo>
                  <a:pt x="1704110" y="759519"/>
                  <a:pt x="1626627" y="786971"/>
                  <a:pt x="1579419" y="745664"/>
                </a:cubicBezTo>
                <a:cubicBezTo>
                  <a:pt x="1547708" y="717917"/>
                  <a:pt x="1579294" y="657558"/>
                  <a:pt x="1600200" y="620973"/>
                </a:cubicBezTo>
                <a:cubicBezTo>
                  <a:pt x="1611068" y="601953"/>
                  <a:pt x="1642953" y="609988"/>
                  <a:pt x="1662546" y="600191"/>
                </a:cubicBezTo>
                <a:cubicBezTo>
                  <a:pt x="1823691" y="519619"/>
                  <a:pt x="1630527" y="590083"/>
                  <a:pt x="1787237" y="537846"/>
                </a:cubicBezTo>
                <a:cubicBezTo>
                  <a:pt x="1831907" y="403837"/>
                  <a:pt x="1793999" y="532075"/>
                  <a:pt x="1828800" y="288464"/>
                </a:cubicBezTo>
                <a:cubicBezTo>
                  <a:pt x="1833795" y="253497"/>
                  <a:pt x="1842655" y="219191"/>
                  <a:pt x="1849582" y="184555"/>
                </a:cubicBezTo>
                <a:cubicBezTo>
                  <a:pt x="1828800" y="170700"/>
                  <a:pt x="1804898" y="160652"/>
                  <a:pt x="1787237" y="142991"/>
                </a:cubicBezTo>
                <a:cubicBezTo>
                  <a:pt x="1769576" y="125330"/>
                  <a:pt x="1770165" y="85544"/>
                  <a:pt x="1745673" y="80646"/>
                </a:cubicBezTo>
                <a:cubicBezTo>
                  <a:pt x="1721181" y="75748"/>
                  <a:pt x="1706152" y="112066"/>
                  <a:pt x="1683328" y="122210"/>
                </a:cubicBezTo>
                <a:cubicBezTo>
                  <a:pt x="1643292" y="140004"/>
                  <a:pt x="1558637" y="163773"/>
                  <a:pt x="1558637" y="163773"/>
                </a:cubicBezTo>
                <a:cubicBezTo>
                  <a:pt x="1551710" y="184555"/>
                  <a:pt x="1547652" y="206526"/>
                  <a:pt x="1537855" y="226119"/>
                </a:cubicBezTo>
                <a:cubicBezTo>
                  <a:pt x="1508923" y="283983"/>
                  <a:pt x="1479904" y="304851"/>
                  <a:pt x="1433946" y="350810"/>
                </a:cubicBezTo>
                <a:cubicBezTo>
                  <a:pt x="1427019" y="378519"/>
                  <a:pt x="1427335" y="409138"/>
                  <a:pt x="1413164" y="433937"/>
                </a:cubicBezTo>
                <a:cubicBezTo>
                  <a:pt x="1398583" y="459454"/>
                  <a:pt x="1361734" y="468994"/>
                  <a:pt x="1350819" y="496282"/>
                </a:cubicBezTo>
                <a:cubicBezTo>
                  <a:pt x="1332627" y="541762"/>
                  <a:pt x="1349931" y="596994"/>
                  <a:pt x="1330037" y="641755"/>
                </a:cubicBezTo>
                <a:cubicBezTo>
                  <a:pt x="1309154" y="688742"/>
                  <a:pt x="1191983" y="698461"/>
                  <a:pt x="1163782" y="704101"/>
                </a:cubicBezTo>
                <a:cubicBezTo>
                  <a:pt x="1156855" y="766446"/>
                  <a:pt x="1158214" y="830281"/>
                  <a:pt x="1143000" y="891137"/>
                </a:cubicBezTo>
                <a:cubicBezTo>
                  <a:pt x="1093752" y="1088130"/>
                  <a:pt x="1101437" y="860209"/>
                  <a:pt x="1101437" y="99504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Freeform 17"/>
          <p:cNvSpPr/>
          <p:nvPr/>
        </p:nvSpPr>
        <p:spPr>
          <a:xfrm>
            <a:off x="3267544" y="4285022"/>
            <a:ext cx="1200547" cy="985902"/>
          </a:xfrm>
          <a:custGeom>
            <a:avLst/>
            <a:gdLst>
              <a:gd name="connsiteX0" fmla="*/ 1179765 w 1200547"/>
              <a:gd name="connsiteY0" fmla="*/ 903505 h 985902"/>
              <a:gd name="connsiteX1" fmla="*/ 1200547 w 1200547"/>
              <a:gd name="connsiteY1" fmla="*/ 841160 h 985902"/>
              <a:gd name="connsiteX2" fmla="*/ 1158983 w 1200547"/>
              <a:gd name="connsiteY2" fmla="*/ 550214 h 985902"/>
              <a:gd name="connsiteX3" fmla="*/ 1117420 w 1200547"/>
              <a:gd name="connsiteY3" fmla="*/ 487869 h 985902"/>
              <a:gd name="connsiteX4" fmla="*/ 1055074 w 1200547"/>
              <a:gd name="connsiteY4" fmla="*/ 425523 h 985902"/>
              <a:gd name="connsiteX5" fmla="*/ 1034292 w 1200547"/>
              <a:gd name="connsiteY5" fmla="*/ 363178 h 985902"/>
              <a:gd name="connsiteX6" fmla="*/ 888820 w 1200547"/>
              <a:gd name="connsiteY6" fmla="*/ 321614 h 985902"/>
              <a:gd name="connsiteX7" fmla="*/ 784911 w 1200547"/>
              <a:gd name="connsiteY7" fmla="*/ 134578 h 985902"/>
              <a:gd name="connsiteX8" fmla="*/ 660220 w 1200547"/>
              <a:gd name="connsiteY8" fmla="*/ 93014 h 985902"/>
              <a:gd name="connsiteX9" fmla="*/ 597874 w 1200547"/>
              <a:gd name="connsiteY9" fmla="*/ 72233 h 985902"/>
              <a:gd name="connsiteX10" fmla="*/ 535529 w 1200547"/>
              <a:gd name="connsiteY10" fmla="*/ 113796 h 985902"/>
              <a:gd name="connsiteX11" fmla="*/ 452401 w 1200547"/>
              <a:gd name="connsiteY11" fmla="*/ 238487 h 985902"/>
              <a:gd name="connsiteX12" fmla="*/ 390056 w 1200547"/>
              <a:gd name="connsiteY12" fmla="*/ 259269 h 985902"/>
              <a:gd name="connsiteX13" fmla="*/ 327711 w 1200547"/>
              <a:gd name="connsiteY13" fmla="*/ 342396 h 985902"/>
              <a:gd name="connsiteX14" fmla="*/ 265365 w 1200547"/>
              <a:gd name="connsiteY14" fmla="*/ 404742 h 985902"/>
              <a:gd name="connsiteX15" fmla="*/ 223801 w 1200547"/>
              <a:gd name="connsiteY15" fmla="*/ 529433 h 985902"/>
              <a:gd name="connsiteX16" fmla="*/ 203020 w 1200547"/>
              <a:gd name="connsiteY16" fmla="*/ 945069 h 985902"/>
              <a:gd name="connsiteX17" fmla="*/ 78329 w 1200547"/>
              <a:gd name="connsiteY17" fmla="*/ 903505 h 985902"/>
              <a:gd name="connsiteX18" fmla="*/ 36765 w 1200547"/>
              <a:gd name="connsiteY18" fmla="*/ 321614 h 985902"/>
              <a:gd name="connsiteX19" fmla="*/ 15983 w 1200547"/>
              <a:gd name="connsiteY19" fmla="*/ 238487 h 98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00547" h="985902">
                <a:moveTo>
                  <a:pt x="1179765" y="903505"/>
                </a:moveTo>
                <a:cubicBezTo>
                  <a:pt x="1186692" y="882723"/>
                  <a:pt x="1200547" y="863066"/>
                  <a:pt x="1200547" y="841160"/>
                </a:cubicBezTo>
                <a:cubicBezTo>
                  <a:pt x="1200547" y="793372"/>
                  <a:pt x="1197443" y="627135"/>
                  <a:pt x="1158983" y="550214"/>
                </a:cubicBezTo>
                <a:cubicBezTo>
                  <a:pt x="1147813" y="527874"/>
                  <a:pt x="1133409" y="507056"/>
                  <a:pt x="1117420" y="487869"/>
                </a:cubicBezTo>
                <a:cubicBezTo>
                  <a:pt x="1098605" y="465291"/>
                  <a:pt x="1075856" y="446305"/>
                  <a:pt x="1055074" y="425523"/>
                </a:cubicBezTo>
                <a:cubicBezTo>
                  <a:pt x="1048147" y="404741"/>
                  <a:pt x="1049782" y="378668"/>
                  <a:pt x="1034292" y="363178"/>
                </a:cubicBezTo>
                <a:cubicBezTo>
                  <a:pt x="1024354" y="353240"/>
                  <a:pt x="889539" y="321794"/>
                  <a:pt x="888820" y="321614"/>
                </a:cubicBezTo>
                <a:cubicBezTo>
                  <a:pt x="870521" y="266718"/>
                  <a:pt x="838504" y="152442"/>
                  <a:pt x="784911" y="134578"/>
                </a:cubicBezTo>
                <a:lnTo>
                  <a:pt x="660220" y="93014"/>
                </a:lnTo>
                <a:lnTo>
                  <a:pt x="597874" y="72233"/>
                </a:lnTo>
                <a:cubicBezTo>
                  <a:pt x="577092" y="86087"/>
                  <a:pt x="551976" y="94999"/>
                  <a:pt x="535529" y="113796"/>
                </a:cubicBezTo>
                <a:cubicBezTo>
                  <a:pt x="502634" y="151390"/>
                  <a:pt x="499791" y="222690"/>
                  <a:pt x="452401" y="238487"/>
                </a:cubicBezTo>
                <a:lnTo>
                  <a:pt x="390056" y="259269"/>
                </a:lnTo>
                <a:cubicBezTo>
                  <a:pt x="369274" y="286978"/>
                  <a:pt x="350252" y="316098"/>
                  <a:pt x="327711" y="342396"/>
                </a:cubicBezTo>
                <a:cubicBezTo>
                  <a:pt x="308584" y="364711"/>
                  <a:pt x="279638" y="379050"/>
                  <a:pt x="265365" y="404742"/>
                </a:cubicBezTo>
                <a:cubicBezTo>
                  <a:pt x="244088" y="443041"/>
                  <a:pt x="223801" y="529433"/>
                  <a:pt x="223801" y="529433"/>
                </a:cubicBezTo>
                <a:cubicBezTo>
                  <a:pt x="216874" y="667978"/>
                  <a:pt x="253298" y="815783"/>
                  <a:pt x="203020" y="945069"/>
                </a:cubicBezTo>
                <a:cubicBezTo>
                  <a:pt x="187141" y="985902"/>
                  <a:pt x="78329" y="903505"/>
                  <a:pt x="78329" y="903505"/>
                </a:cubicBezTo>
                <a:cubicBezTo>
                  <a:pt x="0" y="668522"/>
                  <a:pt x="80080" y="928020"/>
                  <a:pt x="36765" y="321614"/>
                </a:cubicBezTo>
                <a:cubicBezTo>
                  <a:pt x="13792" y="0"/>
                  <a:pt x="15983" y="361086"/>
                  <a:pt x="15983" y="23848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Freeform 18"/>
          <p:cNvSpPr/>
          <p:nvPr/>
        </p:nvSpPr>
        <p:spPr>
          <a:xfrm>
            <a:off x="2057400" y="4074564"/>
            <a:ext cx="1048843" cy="1134745"/>
          </a:xfrm>
          <a:custGeom>
            <a:avLst/>
            <a:gdLst>
              <a:gd name="connsiteX0" fmla="*/ 976745 w 1048843"/>
              <a:gd name="connsiteY0" fmla="*/ 1134745 h 1134745"/>
              <a:gd name="connsiteX1" fmla="*/ 997527 w 1048843"/>
              <a:gd name="connsiteY1" fmla="*/ 635981 h 1134745"/>
              <a:gd name="connsiteX2" fmla="*/ 955964 w 1048843"/>
              <a:gd name="connsiteY2" fmla="*/ 573636 h 1134745"/>
              <a:gd name="connsiteX3" fmla="*/ 893618 w 1048843"/>
              <a:gd name="connsiteY3" fmla="*/ 552854 h 1134745"/>
              <a:gd name="connsiteX4" fmla="*/ 706582 w 1048843"/>
              <a:gd name="connsiteY4" fmla="*/ 490509 h 1134745"/>
              <a:gd name="connsiteX5" fmla="*/ 685800 w 1048843"/>
              <a:gd name="connsiteY5" fmla="*/ 407381 h 1134745"/>
              <a:gd name="connsiteX6" fmla="*/ 665018 w 1048843"/>
              <a:gd name="connsiteY6" fmla="*/ 33309 h 1134745"/>
              <a:gd name="connsiteX7" fmla="*/ 561109 w 1048843"/>
              <a:gd name="connsiteY7" fmla="*/ 54091 h 1134745"/>
              <a:gd name="connsiteX8" fmla="*/ 498764 w 1048843"/>
              <a:gd name="connsiteY8" fmla="*/ 116436 h 1134745"/>
              <a:gd name="connsiteX9" fmla="*/ 374073 w 1048843"/>
              <a:gd name="connsiteY9" fmla="*/ 220345 h 1134745"/>
              <a:gd name="connsiteX10" fmla="*/ 332509 w 1048843"/>
              <a:gd name="connsiteY10" fmla="*/ 345036 h 1134745"/>
              <a:gd name="connsiteX11" fmla="*/ 290945 w 1048843"/>
              <a:gd name="connsiteY11" fmla="*/ 1113963 h 1134745"/>
              <a:gd name="connsiteX12" fmla="*/ 0 w 1048843"/>
              <a:gd name="connsiteY12" fmla="*/ 1072400 h 113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8843" h="1134745">
                <a:moveTo>
                  <a:pt x="976745" y="1134745"/>
                </a:moveTo>
                <a:cubicBezTo>
                  <a:pt x="1048843" y="918452"/>
                  <a:pt x="1046272" y="977200"/>
                  <a:pt x="997527" y="635981"/>
                </a:cubicBezTo>
                <a:cubicBezTo>
                  <a:pt x="993995" y="611256"/>
                  <a:pt x="975467" y="589239"/>
                  <a:pt x="955964" y="573636"/>
                </a:cubicBezTo>
                <a:cubicBezTo>
                  <a:pt x="938858" y="559951"/>
                  <a:pt x="913211" y="562651"/>
                  <a:pt x="893618" y="552854"/>
                </a:cubicBezTo>
                <a:cubicBezTo>
                  <a:pt x="747510" y="479801"/>
                  <a:pt x="938075" y="529091"/>
                  <a:pt x="706582" y="490509"/>
                </a:cubicBezTo>
                <a:cubicBezTo>
                  <a:pt x="699655" y="462800"/>
                  <a:pt x="688386" y="435826"/>
                  <a:pt x="685800" y="407381"/>
                </a:cubicBezTo>
                <a:cubicBezTo>
                  <a:pt x="674494" y="283011"/>
                  <a:pt x="706582" y="151072"/>
                  <a:pt x="665018" y="33309"/>
                </a:cubicBezTo>
                <a:cubicBezTo>
                  <a:pt x="653262" y="0"/>
                  <a:pt x="595745" y="47164"/>
                  <a:pt x="561109" y="54091"/>
                </a:cubicBezTo>
                <a:cubicBezTo>
                  <a:pt x="540327" y="74873"/>
                  <a:pt x="521342" y="97621"/>
                  <a:pt x="498764" y="116436"/>
                </a:cubicBezTo>
                <a:cubicBezTo>
                  <a:pt x="325166" y="261101"/>
                  <a:pt x="556213" y="38205"/>
                  <a:pt x="374073" y="220345"/>
                </a:cubicBezTo>
                <a:cubicBezTo>
                  <a:pt x="360218" y="261909"/>
                  <a:pt x="333797" y="301243"/>
                  <a:pt x="332509" y="345036"/>
                </a:cubicBezTo>
                <a:cubicBezTo>
                  <a:pt x="311083" y="1073514"/>
                  <a:pt x="386241" y="828081"/>
                  <a:pt x="290945" y="1113963"/>
                </a:cubicBezTo>
                <a:cubicBezTo>
                  <a:pt x="26128" y="1091895"/>
                  <a:pt x="116173" y="1130484"/>
                  <a:pt x="0" y="10724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1" name="Straight Connector 20"/>
          <p:cNvCxnSpPr>
            <a:stCxn id="2" idx="1"/>
            <a:endCxn id="2" idx="3"/>
          </p:cNvCxnSpPr>
          <p:nvPr/>
        </p:nvCxnSpPr>
        <p:spPr>
          <a:xfrm rot="10800000" flipH="1">
            <a:off x="762000" y="3162300"/>
            <a:ext cx="4876800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1752600" y="2701636"/>
            <a:ext cx="381000" cy="1870364"/>
          </a:xfrm>
          <a:custGeom>
            <a:avLst/>
            <a:gdLst>
              <a:gd name="connsiteX0" fmla="*/ 99426 w 203335"/>
              <a:gd name="connsiteY0" fmla="*/ 1641764 h 1641764"/>
              <a:gd name="connsiteX1" fmla="*/ 99426 w 203335"/>
              <a:gd name="connsiteY1" fmla="*/ 831273 h 1641764"/>
              <a:gd name="connsiteX2" fmla="*/ 120208 w 203335"/>
              <a:gd name="connsiteY2" fmla="*/ 270164 h 1641764"/>
              <a:gd name="connsiteX3" fmla="*/ 182554 w 203335"/>
              <a:gd name="connsiteY3" fmla="*/ 83128 h 1641764"/>
              <a:gd name="connsiteX4" fmla="*/ 203335 w 203335"/>
              <a:gd name="connsiteY4" fmla="*/ 0 h 164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35" h="1641764">
                <a:moveTo>
                  <a:pt x="99426" y="1641764"/>
                </a:moveTo>
                <a:cubicBezTo>
                  <a:pt x="0" y="1343478"/>
                  <a:pt x="75246" y="1592945"/>
                  <a:pt x="99426" y="831273"/>
                </a:cubicBezTo>
                <a:cubicBezTo>
                  <a:pt x="105365" y="644203"/>
                  <a:pt x="103263" y="456560"/>
                  <a:pt x="120208" y="270164"/>
                </a:cubicBezTo>
                <a:cubicBezTo>
                  <a:pt x="123178" y="237495"/>
                  <a:pt x="170678" y="130635"/>
                  <a:pt x="182554" y="83128"/>
                </a:cubicBezTo>
                <a:lnTo>
                  <a:pt x="203335" y="0"/>
                </a:ln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Freeform 24"/>
          <p:cNvSpPr/>
          <p:nvPr/>
        </p:nvSpPr>
        <p:spPr>
          <a:xfrm>
            <a:off x="1905000" y="2854036"/>
            <a:ext cx="381000" cy="1870364"/>
          </a:xfrm>
          <a:custGeom>
            <a:avLst/>
            <a:gdLst>
              <a:gd name="connsiteX0" fmla="*/ 99426 w 203335"/>
              <a:gd name="connsiteY0" fmla="*/ 1641764 h 1641764"/>
              <a:gd name="connsiteX1" fmla="*/ 99426 w 203335"/>
              <a:gd name="connsiteY1" fmla="*/ 831273 h 1641764"/>
              <a:gd name="connsiteX2" fmla="*/ 120208 w 203335"/>
              <a:gd name="connsiteY2" fmla="*/ 270164 h 1641764"/>
              <a:gd name="connsiteX3" fmla="*/ 182554 w 203335"/>
              <a:gd name="connsiteY3" fmla="*/ 83128 h 1641764"/>
              <a:gd name="connsiteX4" fmla="*/ 203335 w 203335"/>
              <a:gd name="connsiteY4" fmla="*/ 0 h 164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35" h="1641764">
                <a:moveTo>
                  <a:pt x="99426" y="1641764"/>
                </a:moveTo>
                <a:cubicBezTo>
                  <a:pt x="0" y="1343478"/>
                  <a:pt x="75246" y="1592945"/>
                  <a:pt x="99426" y="831273"/>
                </a:cubicBezTo>
                <a:cubicBezTo>
                  <a:pt x="105365" y="644203"/>
                  <a:pt x="103263" y="456560"/>
                  <a:pt x="120208" y="270164"/>
                </a:cubicBezTo>
                <a:cubicBezTo>
                  <a:pt x="123178" y="237495"/>
                  <a:pt x="170678" y="130635"/>
                  <a:pt x="182554" y="83128"/>
                </a:cubicBezTo>
                <a:lnTo>
                  <a:pt x="203335" y="0"/>
                </a:ln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Freeform 25"/>
          <p:cNvSpPr/>
          <p:nvPr/>
        </p:nvSpPr>
        <p:spPr>
          <a:xfrm>
            <a:off x="2057400" y="2819400"/>
            <a:ext cx="457200" cy="1447800"/>
          </a:xfrm>
          <a:custGeom>
            <a:avLst/>
            <a:gdLst>
              <a:gd name="connsiteX0" fmla="*/ 99426 w 203335"/>
              <a:gd name="connsiteY0" fmla="*/ 1641764 h 1641764"/>
              <a:gd name="connsiteX1" fmla="*/ 99426 w 203335"/>
              <a:gd name="connsiteY1" fmla="*/ 831273 h 1641764"/>
              <a:gd name="connsiteX2" fmla="*/ 120208 w 203335"/>
              <a:gd name="connsiteY2" fmla="*/ 270164 h 1641764"/>
              <a:gd name="connsiteX3" fmla="*/ 182554 w 203335"/>
              <a:gd name="connsiteY3" fmla="*/ 83128 h 1641764"/>
              <a:gd name="connsiteX4" fmla="*/ 203335 w 203335"/>
              <a:gd name="connsiteY4" fmla="*/ 0 h 164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35" h="1641764">
                <a:moveTo>
                  <a:pt x="99426" y="1641764"/>
                </a:moveTo>
                <a:cubicBezTo>
                  <a:pt x="0" y="1343478"/>
                  <a:pt x="75246" y="1592945"/>
                  <a:pt x="99426" y="831273"/>
                </a:cubicBezTo>
                <a:cubicBezTo>
                  <a:pt x="105365" y="644203"/>
                  <a:pt x="103263" y="456560"/>
                  <a:pt x="120208" y="270164"/>
                </a:cubicBezTo>
                <a:cubicBezTo>
                  <a:pt x="123178" y="237495"/>
                  <a:pt x="170678" y="130635"/>
                  <a:pt x="182554" y="83128"/>
                </a:cubicBezTo>
                <a:lnTo>
                  <a:pt x="203335" y="0"/>
                </a:ln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Freeform 26"/>
          <p:cNvSpPr/>
          <p:nvPr/>
        </p:nvSpPr>
        <p:spPr>
          <a:xfrm>
            <a:off x="2362200" y="2777836"/>
            <a:ext cx="304800" cy="1489364"/>
          </a:xfrm>
          <a:custGeom>
            <a:avLst/>
            <a:gdLst>
              <a:gd name="connsiteX0" fmla="*/ 99426 w 203335"/>
              <a:gd name="connsiteY0" fmla="*/ 1641764 h 1641764"/>
              <a:gd name="connsiteX1" fmla="*/ 99426 w 203335"/>
              <a:gd name="connsiteY1" fmla="*/ 831273 h 1641764"/>
              <a:gd name="connsiteX2" fmla="*/ 120208 w 203335"/>
              <a:gd name="connsiteY2" fmla="*/ 270164 h 1641764"/>
              <a:gd name="connsiteX3" fmla="*/ 182554 w 203335"/>
              <a:gd name="connsiteY3" fmla="*/ 83128 h 1641764"/>
              <a:gd name="connsiteX4" fmla="*/ 203335 w 203335"/>
              <a:gd name="connsiteY4" fmla="*/ 0 h 164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35" h="1641764">
                <a:moveTo>
                  <a:pt x="99426" y="1641764"/>
                </a:moveTo>
                <a:cubicBezTo>
                  <a:pt x="0" y="1343478"/>
                  <a:pt x="75246" y="1592945"/>
                  <a:pt x="99426" y="831273"/>
                </a:cubicBezTo>
                <a:cubicBezTo>
                  <a:pt x="105365" y="644203"/>
                  <a:pt x="103263" y="456560"/>
                  <a:pt x="120208" y="270164"/>
                </a:cubicBezTo>
                <a:cubicBezTo>
                  <a:pt x="123178" y="237495"/>
                  <a:pt x="170678" y="130635"/>
                  <a:pt x="182554" y="83128"/>
                </a:cubicBezTo>
                <a:lnTo>
                  <a:pt x="203335" y="0"/>
                </a:ln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Freeform 27"/>
          <p:cNvSpPr/>
          <p:nvPr/>
        </p:nvSpPr>
        <p:spPr>
          <a:xfrm>
            <a:off x="2514600" y="2743200"/>
            <a:ext cx="228600" cy="1295400"/>
          </a:xfrm>
          <a:custGeom>
            <a:avLst/>
            <a:gdLst>
              <a:gd name="connsiteX0" fmla="*/ 99426 w 203335"/>
              <a:gd name="connsiteY0" fmla="*/ 1641764 h 1641764"/>
              <a:gd name="connsiteX1" fmla="*/ 99426 w 203335"/>
              <a:gd name="connsiteY1" fmla="*/ 831273 h 1641764"/>
              <a:gd name="connsiteX2" fmla="*/ 120208 w 203335"/>
              <a:gd name="connsiteY2" fmla="*/ 270164 h 1641764"/>
              <a:gd name="connsiteX3" fmla="*/ 182554 w 203335"/>
              <a:gd name="connsiteY3" fmla="*/ 83128 h 1641764"/>
              <a:gd name="connsiteX4" fmla="*/ 203335 w 203335"/>
              <a:gd name="connsiteY4" fmla="*/ 0 h 164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35" h="1641764">
                <a:moveTo>
                  <a:pt x="99426" y="1641764"/>
                </a:moveTo>
                <a:cubicBezTo>
                  <a:pt x="0" y="1343478"/>
                  <a:pt x="75246" y="1592945"/>
                  <a:pt x="99426" y="831273"/>
                </a:cubicBezTo>
                <a:cubicBezTo>
                  <a:pt x="105365" y="644203"/>
                  <a:pt x="103263" y="456560"/>
                  <a:pt x="120208" y="270164"/>
                </a:cubicBezTo>
                <a:cubicBezTo>
                  <a:pt x="123178" y="237495"/>
                  <a:pt x="170678" y="130635"/>
                  <a:pt x="182554" y="83128"/>
                </a:cubicBezTo>
                <a:lnTo>
                  <a:pt x="203335" y="0"/>
                </a:ln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Freeform 28"/>
          <p:cNvSpPr/>
          <p:nvPr/>
        </p:nvSpPr>
        <p:spPr>
          <a:xfrm>
            <a:off x="2590800" y="2971800"/>
            <a:ext cx="304800" cy="1066800"/>
          </a:xfrm>
          <a:custGeom>
            <a:avLst/>
            <a:gdLst>
              <a:gd name="connsiteX0" fmla="*/ 99426 w 203335"/>
              <a:gd name="connsiteY0" fmla="*/ 1641764 h 1641764"/>
              <a:gd name="connsiteX1" fmla="*/ 99426 w 203335"/>
              <a:gd name="connsiteY1" fmla="*/ 831273 h 1641764"/>
              <a:gd name="connsiteX2" fmla="*/ 120208 w 203335"/>
              <a:gd name="connsiteY2" fmla="*/ 270164 h 1641764"/>
              <a:gd name="connsiteX3" fmla="*/ 182554 w 203335"/>
              <a:gd name="connsiteY3" fmla="*/ 83128 h 1641764"/>
              <a:gd name="connsiteX4" fmla="*/ 203335 w 203335"/>
              <a:gd name="connsiteY4" fmla="*/ 0 h 164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35" h="1641764">
                <a:moveTo>
                  <a:pt x="99426" y="1641764"/>
                </a:moveTo>
                <a:cubicBezTo>
                  <a:pt x="0" y="1343478"/>
                  <a:pt x="75246" y="1592945"/>
                  <a:pt x="99426" y="831273"/>
                </a:cubicBezTo>
                <a:cubicBezTo>
                  <a:pt x="105365" y="644203"/>
                  <a:pt x="103263" y="456560"/>
                  <a:pt x="120208" y="270164"/>
                </a:cubicBezTo>
                <a:cubicBezTo>
                  <a:pt x="123178" y="237495"/>
                  <a:pt x="170678" y="130635"/>
                  <a:pt x="182554" y="83128"/>
                </a:cubicBezTo>
                <a:lnTo>
                  <a:pt x="203335" y="0"/>
                </a:ln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Freeform 29"/>
          <p:cNvSpPr/>
          <p:nvPr/>
        </p:nvSpPr>
        <p:spPr>
          <a:xfrm>
            <a:off x="2667000" y="2895600"/>
            <a:ext cx="685800" cy="1066800"/>
          </a:xfrm>
          <a:custGeom>
            <a:avLst/>
            <a:gdLst>
              <a:gd name="connsiteX0" fmla="*/ 99426 w 203335"/>
              <a:gd name="connsiteY0" fmla="*/ 1641764 h 1641764"/>
              <a:gd name="connsiteX1" fmla="*/ 99426 w 203335"/>
              <a:gd name="connsiteY1" fmla="*/ 831273 h 1641764"/>
              <a:gd name="connsiteX2" fmla="*/ 120208 w 203335"/>
              <a:gd name="connsiteY2" fmla="*/ 270164 h 1641764"/>
              <a:gd name="connsiteX3" fmla="*/ 182554 w 203335"/>
              <a:gd name="connsiteY3" fmla="*/ 83128 h 1641764"/>
              <a:gd name="connsiteX4" fmla="*/ 203335 w 203335"/>
              <a:gd name="connsiteY4" fmla="*/ 0 h 164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35" h="1641764">
                <a:moveTo>
                  <a:pt x="99426" y="1641764"/>
                </a:moveTo>
                <a:cubicBezTo>
                  <a:pt x="0" y="1343478"/>
                  <a:pt x="75246" y="1592945"/>
                  <a:pt x="99426" y="831273"/>
                </a:cubicBezTo>
                <a:cubicBezTo>
                  <a:pt x="105365" y="644203"/>
                  <a:pt x="103263" y="456560"/>
                  <a:pt x="120208" y="270164"/>
                </a:cubicBezTo>
                <a:cubicBezTo>
                  <a:pt x="123178" y="237495"/>
                  <a:pt x="170678" y="130635"/>
                  <a:pt x="182554" y="83128"/>
                </a:cubicBezTo>
                <a:lnTo>
                  <a:pt x="203335" y="0"/>
                </a:ln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Freeform 30"/>
          <p:cNvSpPr/>
          <p:nvPr/>
        </p:nvSpPr>
        <p:spPr>
          <a:xfrm>
            <a:off x="3301581" y="2992582"/>
            <a:ext cx="44292" cy="914400"/>
          </a:xfrm>
          <a:custGeom>
            <a:avLst/>
            <a:gdLst>
              <a:gd name="connsiteX0" fmla="*/ 44292 w 44292"/>
              <a:gd name="connsiteY0" fmla="*/ 0 h 914400"/>
              <a:gd name="connsiteX1" fmla="*/ 2728 w 44292"/>
              <a:gd name="connsiteY1" fmla="*/ 644236 h 914400"/>
              <a:gd name="connsiteX2" fmla="*/ 2728 w 4429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92" h="914400">
                <a:moveTo>
                  <a:pt x="44292" y="0"/>
                </a:moveTo>
                <a:cubicBezTo>
                  <a:pt x="18970" y="278541"/>
                  <a:pt x="12793" y="312099"/>
                  <a:pt x="2728" y="644236"/>
                </a:cubicBezTo>
                <a:cubicBezTo>
                  <a:pt x="0" y="734249"/>
                  <a:pt x="2728" y="824345"/>
                  <a:pt x="2728" y="914400"/>
                </a:cubicBezTo>
              </a:path>
            </a:pathLst>
          </a:cu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Freeform 31"/>
          <p:cNvSpPr/>
          <p:nvPr/>
        </p:nvSpPr>
        <p:spPr>
          <a:xfrm>
            <a:off x="3453981" y="2971800"/>
            <a:ext cx="44292" cy="914400"/>
          </a:xfrm>
          <a:custGeom>
            <a:avLst/>
            <a:gdLst>
              <a:gd name="connsiteX0" fmla="*/ 44292 w 44292"/>
              <a:gd name="connsiteY0" fmla="*/ 0 h 914400"/>
              <a:gd name="connsiteX1" fmla="*/ 2728 w 44292"/>
              <a:gd name="connsiteY1" fmla="*/ 644236 h 914400"/>
              <a:gd name="connsiteX2" fmla="*/ 2728 w 4429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92" h="914400">
                <a:moveTo>
                  <a:pt x="44292" y="0"/>
                </a:moveTo>
                <a:cubicBezTo>
                  <a:pt x="18970" y="278541"/>
                  <a:pt x="12793" y="312099"/>
                  <a:pt x="2728" y="644236"/>
                </a:cubicBezTo>
                <a:cubicBezTo>
                  <a:pt x="0" y="734249"/>
                  <a:pt x="2728" y="824345"/>
                  <a:pt x="2728" y="914400"/>
                </a:cubicBezTo>
              </a:path>
            </a:pathLst>
          </a:cu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Freeform 32"/>
          <p:cNvSpPr/>
          <p:nvPr/>
        </p:nvSpPr>
        <p:spPr>
          <a:xfrm>
            <a:off x="3606381" y="2971800"/>
            <a:ext cx="44292" cy="914400"/>
          </a:xfrm>
          <a:custGeom>
            <a:avLst/>
            <a:gdLst>
              <a:gd name="connsiteX0" fmla="*/ 44292 w 44292"/>
              <a:gd name="connsiteY0" fmla="*/ 0 h 914400"/>
              <a:gd name="connsiteX1" fmla="*/ 2728 w 44292"/>
              <a:gd name="connsiteY1" fmla="*/ 644236 h 914400"/>
              <a:gd name="connsiteX2" fmla="*/ 2728 w 4429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92" h="914400">
                <a:moveTo>
                  <a:pt x="44292" y="0"/>
                </a:moveTo>
                <a:cubicBezTo>
                  <a:pt x="18970" y="278541"/>
                  <a:pt x="12793" y="312099"/>
                  <a:pt x="2728" y="644236"/>
                </a:cubicBezTo>
                <a:cubicBezTo>
                  <a:pt x="0" y="734249"/>
                  <a:pt x="2728" y="824345"/>
                  <a:pt x="2728" y="914400"/>
                </a:cubicBezTo>
              </a:path>
            </a:pathLst>
          </a:cu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Freeform 34"/>
          <p:cNvSpPr/>
          <p:nvPr/>
        </p:nvSpPr>
        <p:spPr>
          <a:xfrm>
            <a:off x="3886200" y="2971800"/>
            <a:ext cx="67554" cy="893618"/>
          </a:xfrm>
          <a:custGeom>
            <a:avLst/>
            <a:gdLst>
              <a:gd name="connsiteX0" fmla="*/ 0 w 67554"/>
              <a:gd name="connsiteY0" fmla="*/ 893618 h 893618"/>
              <a:gd name="connsiteX1" fmla="*/ 20782 w 67554"/>
              <a:gd name="connsiteY1" fmla="*/ 831273 h 893618"/>
              <a:gd name="connsiteX2" fmla="*/ 62345 w 67554"/>
              <a:gd name="connsiteY2" fmla="*/ 768927 h 893618"/>
              <a:gd name="connsiteX3" fmla="*/ 41564 w 67554"/>
              <a:gd name="connsiteY3" fmla="*/ 581891 h 893618"/>
              <a:gd name="connsiteX4" fmla="*/ 0 w 67554"/>
              <a:gd name="connsiteY4" fmla="*/ 436418 h 893618"/>
              <a:gd name="connsiteX5" fmla="*/ 20782 w 67554"/>
              <a:gd name="connsiteY5" fmla="*/ 0 h 89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54" h="893618">
                <a:moveTo>
                  <a:pt x="0" y="893618"/>
                </a:moveTo>
                <a:cubicBezTo>
                  <a:pt x="6927" y="872836"/>
                  <a:pt x="10985" y="850866"/>
                  <a:pt x="20782" y="831273"/>
                </a:cubicBezTo>
                <a:cubicBezTo>
                  <a:pt x="31952" y="808933"/>
                  <a:pt x="60271" y="793817"/>
                  <a:pt x="62345" y="768927"/>
                </a:cubicBezTo>
                <a:cubicBezTo>
                  <a:pt x="67554" y="706415"/>
                  <a:pt x="51102" y="643891"/>
                  <a:pt x="41564" y="581891"/>
                </a:cubicBezTo>
                <a:cubicBezTo>
                  <a:pt x="34109" y="533432"/>
                  <a:pt x="15518" y="482971"/>
                  <a:pt x="0" y="436418"/>
                </a:cubicBezTo>
                <a:cubicBezTo>
                  <a:pt x="60213" y="255781"/>
                  <a:pt x="20782" y="395979"/>
                  <a:pt x="20782" y="0"/>
                </a:cubicBez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Freeform 35"/>
          <p:cNvSpPr/>
          <p:nvPr/>
        </p:nvSpPr>
        <p:spPr>
          <a:xfrm>
            <a:off x="4572000" y="2743200"/>
            <a:ext cx="249382" cy="1350818"/>
          </a:xfrm>
          <a:custGeom>
            <a:avLst/>
            <a:gdLst>
              <a:gd name="connsiteX0" fmla="*/ 394337 w 435901"/>
              <a:gd name="connsiteY0" fmla="*/ 1512813 h 1512813"/>
              <a:gd name="connsiteX1" fmla="*/ 415119 w 435901"/>
              <a:gd name="connsiteY1" fmla="*/ 1367340 h 1512813"/>
              <a:gd name="connsiteX2" fmla="*/ 435901 w 435901"/>
              <a:gd name="connsiteY2" fmla="*/ 1284213 h 1512813"/>
              <a:gd name="connsiteX3" fmla="*/ 415119 w 435901"/>
              <a:gd name="connsiteY3" fmla="*/ 452940 h 1512813"/>
              <a:gd name="connsiteX4" fmla="*/ 311210 w 435901"/>
              <a:gd name="connsiteY4" fmla="*/ 286686 h 1512813"/>
              <a:gd name="connsiteX5" fmla="*/ 269646 w 435901"/>
              <a:gd name="connsiteY5" fmla="*/ 224340 h 1512813"/>
              <a:gd name="connsiteX6" fmla="*/ 207301 w 435901"/>
              <a:gd name="connsiteY6" fmla="*/ 99650 h 1512813"/>
              <a:gd name="connsiteX7" fmla="*/ 186519 w 435901"/>
              <a:gd name="connsiteY7" fmla="*/ 37304 h 1512813"/>
              <a:gd name="connsiteX8" fmla="*/ 290428 w 435901"/>
              <a:gd name="connsiteY8" fmla="*/ 224340 h 1512813"/>
              <a:gd name="connsiteX9" fmla="*/ 290428 w 435901"/>
              <a:gd name="connsiteY9" fmla="*/ 224340 h 1512813"/>
              <a:gd name="connsiteX10" fmla="*/ 331992 w 435901"/>
              <a:gd name="connsiteY10" fmla="*/ 307468 h 151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5901" h="1512813">
                <a:moveTo>
                  <a:pt x="394337" y="1512813"/>
                </a:moveTo>
                <a:cubicBezTo>
                  <a:pt x="401264" y="1464322"/>
                  <a:pt x="406357" y="1415533"/>
                  <a:pt x="415119" y="1367340"/>
                </a:cubicBezTo>
                <a:cubicBezTo>
                  <a:pt x="420228" y="1339239"/>
                  <a:pt x="435901" y="1312775"/>
                  <a:pt x="435901" y="1284213"/>
                </a:cubicBezTo>
                <a:cubicBezTo>
                  <a:pt x="435901" y="1007035"/>
                  <a:pt x="427159" y="729856"/>
                  <a:pt x="415119" y="452940"/>
                </a:cubicBezTo>
                <a:cubicBezTo>
                  <a:pt x="408794" y="307467"/>
                  <a:pt x="417651" y="339907"/>
                  <a:pt x="311210" y="286686"/>
                </a:cubicBezTo>
                <a:cubicBezTo>
                  <a:pt x="297355" y="265904"/>
                  <a:pt x="280816" y="246680"/>
                  <a:pt x="269646" y="224340"/>
                </a:cubicBezTo>
                <a:cubicBezTo>
                  <a:pt x="241646" y="168340"/>
                  <a:pt x="260240" y="145972"/>
                  <a:pt x="207301" y="99650"/>
                </a:cubicBezTo>
                <a:cubicBezTo>
                  <a:pt x="100776" y="6440"/>
                  <a:pt x="0" y="0"/>
                  <a:pt x="186519" y="37304"/>
                </a:cubicBezTo>
                <a:cubicBezTo>
                  <a:pt x="279843" y="130630"/>
                  <a:pt x="239570" y="71768"/>
                  <a:pt x="290428" y="224340"/>
                </a:cubicBezTo>
                <a:lnTo>
                  <a:pt x="290428" y="224340"/>
                </a:lnTo>
                <a:cubicBezTo>
                  <a:pt x="335835" y="292450"/>
                  <a:pt x="331992" y="261709"/>
                  <a:pt x="331992" y="307468"/>
                </a:cubicBez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Freeform 36"/>
          <p:cNvSpPr/>
          <p:nvPr/>
        </p:nvSpPr>
        <p:spPr>
          <a:xfrm>
            <a:off x="4724400" y="2895600"/>
            <a:ext cx="249382" cy="1350818"/>
          </a:xfrm>
          <a:custGeom>
            <a:avLst/>
            <a:gdLst>
              <a:gd name="connsiteX0" fmla="*/ 394337 w 435901"/>
              <a:gd name="connsiteY0" fmla="*/ 1512813 h 1512813"/>
              <a:gd name="connsiteX1" fmla="*/ 415119 w 435901"/>
              <a:gd name="connsiteY1" fmla="*/ 1367340 h 1512813"/>
              <a:gd name="connsiteX2" fmla="*/ 435901 w 435901"/>
              <a:gd name="connsiteY2" fmla="*/ 1284213 h 1512813"/>
              <a:gd name="connsiteX3" fmla="*/ 415119 w 435901"/>
              <a:gd name="connsiteY3" fmla="*/ 452940 h 1512813"/>
              <a:gd name="connsiteX4" fmla="*/ 311210 w 435901"/>
              <a:gd name="connsiteY4" fmla="*/ 286686 h 1512813"/>
              <a:gd name="connsiteX5" fmla="*/ 269646 w 435901"/>
              <a:gd name="connsiteY5" fmla="*/ 224340 h 1512813"/>
              <a:gd name="connsiteX6" fmla="*/ 207301 w 435901"/>
              <a:gd name="connsiteY6" fmla="*/ 99650 h 1512813"/>
              <a:gd name="connsiteX7" fmla="*/ 186519 w 435901"/>
              <a:gd name="connsiteY7" fmla="*/ 37304 h 1512813"/>
              <a:gd name="connsiteX8" fmla="*/ 290428 w 435901"/>
              <a:gd name="connsiteY8" fmla="*/ 224340 h 1512813"/>
              <a:gd name="connsiteX9" fmla="*/ 290428 w 435901"/>
              <a:gd name="connsiteY9" fmla="*/ 224340 h 1512813"/>
              <a:gd name="connsiteX10" fmla="*/ 331992 w 435901"/>
              <a:gd name="connsiteY10" fmla="*/ 307468 h 151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5901" h="1512813">
                <a:moveTo>
                  <a:pt x="394337" y="1512813"/>
                </a:moveTo>
                <a:cubicBezTo>
                  <a:pt x="401264" y="1464322"/>
                  <a:pt x="406357" y="1415533"/>
                  <a:pt x="415119" y="1367340"/>
                </a:cubicBezTo>
                <a:cubicBezTo>
                  <a:pt x="420228" y="1339239"/>
                  <a:pt x="435901" y="1312775"/>
                  <a:pt x="435901" y="1284213"/>
                </a:cubicBezTo>
                <a:cubicBezTo>
                  <a:pt x="435901" y="1007035"/>
                  <a:pt x="427159" y="729856"/>
                  <a:pt x="415119" y="452940"/>
                </a:cubicBezTo>
                <a:cubicBezTo>
                  <a:pt x="408794" y="307467"/>
                  <a:pt x="417651" y="339907"/>
                  <a:pt x="311210" y="286686"/>
                </a:cubicBezTo>
                <a:cubicBezTo>
                  <a:pt x="297355" y="265904"/>
                  <a:pt x="280816" y="246680"/>
                  <a:pt x="269646" y="224340"/>
                </a:cubicBezTo>
                <a:cubicBezTo>
                  <a:pt x="241646" y="168340"/>
                  <a:pt x="260240" y="145972"/>
                  <a:pt x="207301" y="99650"/>
                </a:cubicBezTo>
                <a:cubicBezTo>
                  <a:pt x="100776" y="6440"/>
                  <a:pt x="0" y="0"/>
                  <a:pt x="186519" y="37304"/>
                </a:cubicBezTo>
                <a:cubicBezTo>
                  <a:pt x="279843" y="130630"/>
                  <a:pt x="239570" y="71768"/>
                  <a:pt x="290428" y="224340"/>
                </a:cubicBezTo>
                <a:lnTo>
                  <a:pt x="290428" y="224340"/>
                </a:lnTo>
                <a:cubicBezTo>
                  <a:pt x="335835" y="292450"/>
                  <a:pt x="331992" y="261709"/>
                  <a:pt x="331992" y="307468"/>
                </a:cubicBez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Freeform 37"/>
          <p:cNvSpPr/>
          <p:nvPr/>
        </p:nvSpPr>
        <p:spPr>
          <a:xfrm>
            <a:off x="4419600" y="2819400"/>
            <a:ext cx="249382" cy="1350818"/>
          </a:xfrm>
          <a:custGeom>
            <a:avLst/>
            <a:gdLst>
              <a:gd name="connsiteX0" fmla="*/ 394337 w 435901"/>
              <a:gd name="connsiteY0" fmla="*/ 1512813 h 1512813"/>
              <a:gd name="connsiteX1" fmla="*/ 415119 w 435901"/>
              <a:gd name="connsiteY1" fmla="*/ 1367340 h 1512813"/>
              <a:gd name="connsiteX2" fmla="*/ 435901 w 435901"/>
              <a:gd name="connsiteY2" fmla="*/ 1284213 h 1512813"/>
              <a:gd name="connsiteX3" fmla="*/ 415119 w 435901"/>
              <a:gd name="connsiteY3" fmla="*/ 452940 h 1512813"/>
              <a:gd name="connsiteX4" fmla="*/ 311210 w 435901"/>
              <a:gd name="connsiteY4" fmla="*/ 286686 h 1512813"/>
              <a:gd name="connsiteX5" fmla="*/ 269646 w 435901"/>
              <a:gd name="connsiteY5" fmla="*/ 224340 h 1512813"/>
              <a:gd name="connsiteX6" fmla="*/ 207301 w 435901"/>
              <a:gd name="connsiteY6" fmla="*/ 99650 h 1512813"/>
              <a:gd name="connsiteX7" fmla="*/ 186519 w 435901"/>
              <a:gd name="connsiteY7" fmla="*/ 37304 h 1512813"/>
              <a:gd name="connsiteX8" fmla="*/ 290428 w 435901"/>
              <a:gd name="connsiteY8" fmla="*/ 224340 h 1512813"/>
              <a:gd name="connsiteX9" fmla="*/ 290428 w 435901"/>
              <a:gd name="connsiteY9" fmla="*/ 224340 h 1512813"/>
              <a:gd name="connsiteX10" fmla="*/ 331992 w 435901"/>
              <a:gd name="connsiteY10" fmla="*/ 307468 h 151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5901" h="1512813">
                <a:moveTo>
                  <a:pt x="394337" y="1512813"/>
                </a:moveTo>
                <a:cubicBezTo>
                  <a:pt x="401264" y="1464322"/>
                  <a:pt x="406357" y="1415533"/>
                  <a:pt x="415119" y="1367340"/>
                </a:cubicBezTo>
                <a:cubicBezTo>
                  <a:pt x="420228" y="1339239"/>
                  <a:pt x="435901" y="1312775"/>
                  <a:pt x="435901" y="1284213"/>
                </a:cubicBezTo>
                <a:cubicBezTo>
                  <a:pt x="435901" y="1007035"/>
                  <a:pt x="427159" y="729856"/>
                  <a:pt x="415119" y="452940"/>
                </a:cubicBezTo>
                <a:cubicBezTo>
                  <a:pt x="408794" y="307467"/>
                  <a:pt x="417651" y="339907"/>
                  <a:pt x="311210" y="286686"/>
                </a:cubicBezTo>
                <a:cubicBezTo>
                  <a:pt x="297355" y="265904"/>
                  <a:pt x="280816" y="246680"/>
                  <a:pt x="269646" y="224340"/>
                </a:cubicBezTo>
                <a:cubicBezTo>
                  <a:pt x="241646" y="168340"/>
                  <a:pt x="260240" y="145972"/>
                  <a:pt x="207301" y="99650"/>
                </a:cubicBezTo>
                <a:cubicBezTo>
                  <a:pt x="100776" y="6440"/>
                  <a:pt x="0" y="0"/>
                  <a:pt x="186519" y="37304"/>
                </a:cubicBezTo>
                <a:cubicBezTo>
                  <a:pt x="279843" y="130630"/>
                  <a:pt x="239570" y="71768"/>
                  <a:pt x="290428" y="224340"/>
                </a:cubicBezTo>
                <a:lnTo>
                  <a:pt x="290428" y="224340"/>
                </a:lnTo>
                <a:cubicBezTo>
                  <a:pt x="335835" y="292450"/>
                  <a:pt x="331992" y="261709"/>
                  <a:pt x="331992" y="307468"/>
                </a:cubicBez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Freeform 38"/>
          <p:cNvSpPr/>
          <p:nvPr/>
        </p:nvSpPr>
        <p:spPr>
          <a:xfrm>
            <a:off x="3962400" y="2895600"/>
            <a:ext cx="228600" cy="1066800"/>
          </a:xfrm>
          <a:custGeom>
            <a:avLst/>
            <a:gdLst>
              <a:gd name="connsiteX0" fmla="*/ 394337 w 435901"/>
              <a:gd name="connsiteY0" fmla="*/ 1512813 h 1512813"/>
              <a:gd name="connsiteX1" fmla="*/ 415119 w 435901"/>
              <a:gd name="connsiteY1" fmla="*/ 1367340 h 1512813"/>
              <a:gd name="connsiteX2" fmla="*/ 435901 w 435901"/>
              <a:gd name="connsiteY2" fmla="*/ 1284213 h 1512813"/>
              <a:gd name="connsiteX3" fmla="*/ 415119 w 435901"/>
              <a:gd name="connsiteY3" fmla="*/ 452940 h 1512813"/>
              <a:gd name="connsiteX4" fmla="*/ 311210 w 435901"/>
              <a:gd name="connsiteY4" fmla="*/ 286686 h 1512813"/>
              <a:gd name="connsiteX5" fmla="*/ 269646 w 435901"/>
              <a:gd name="connsiteY5" fmla="*/ 224340 h 1512813"/>
              <a:gd name="connsiteX6" fmla="*/ 207301 w 435901"/>
              <a:gd name="connsiteY6" fmla="*/ 99650 h 1512813"/>
              <a:gd name="connsiteX7" fmla="*/ 186519 w 435901"/>
              <a:gd name="connsiteY7" fmla="*/ 37304 h 1512813"/>
              <a:gd name="connsiteX8" fmla="*/ 290428 w 435901"/>
              <a:gd name="connsiteY8" fmla="*/ 224340 h 1512813"/>
              <a:gd name="connsiteX9" fmla="*/ 290428 w 435901"/>
              <a:gd name="connsiteY9" fmla="*/ 224340 h 1512813"/>
              <a:gd name="connsiteX10" fmla="*/ 331992 w 435901"/>
              <a:gd name="connsiteY10" fmla="*/ 307468 h 151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5901" h="1512813">
                <a:moveTo>
                  <a:pt x="394337" y="1512813"/>
                </a:moveTo>
                <a:cubicBezTo>
                  <a:pt x="401264" y="1464322"/>
                  <a:pt x="406357" y="1415533"/>
                  <a:pt x="415119" y="1367340"/>
                </a:cubicBezTo>
                <a:cubicBezTo>
                  <a:pt x="420228" y="1339239"/>
                  <a:pt x="435901" y="1312775"/>
                  <a:pt x="435901" y="1284213"/>
                </a:cubicBezTo>
                <a:cubicBezTo>
                  <a:pt x="435901" y="1007035"/>
                  <a:pt x="427159" y="729856"/>
                  <a:pt x="415119" y="452940"/>
                </a:cubicBezTo>
                <a:cubicBezTo>
                  <a:pt x="408794" y="307467"/>
                  <a:pt x="417651" y="339907"/>
                  <a:pt x="311210" y="286686"/>
                </a:cubicBezTo>
                <a:cubicBezTo>
                  <a:pt x="297355" y="265904"/>
                  <a:pt x="280816" y="246680"/>
                  <a:pt x="269646" y="224340"/>
                </a:cubicBezTo>
                <a:cubicBezTo>
                  <a:pt x="241646" y="168340"/>
                  <a:pt x="260240" y="145972"/>
                  <a:pt x="207301" y="99650"/>
                </a:cubicBezTo>
                <a:cubicBezTo>
                  <a:pt x="100776" y="6440"/>
                  <a:pt x="0" y="0"/>
                  <a:pt x="186519" y="37304"/>
                </a:cubicBezTo>
                <a:cubicBezTo>
                  <a:pt x="279843" y="130630"/>
                  <a:pt x="239570" y="71768"/>
                  <a:pt x="290428" y="224340"/>
                </a:cubicBezTo>
                <a:lnTo>
                  <a:pt x="290428" y="224340"/>
                </a:lnTo>
                <a:cubicBezTo>
                  <a:pt x="335835" y="292450"/>
                  <a:pt x="331992" y="261709"/>
                  <a:pt x="331992" y="307468"/>
                </a:cubicBez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Right Arrow 39"/>
          <p:cNvSpPr/>
          <p:nvPr/>
        </p:nvSpPr>
        <p:spPr>
          <a:xfrm>
            <a:off x="4953000" y="1447800"/>
            <a:ext cx="23622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467600" y="12192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নিউ ক্লিয়ার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মেমব্রেন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5486400" y="3276600"/>
            <a:ext cx="2133600" cy="228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43" name="Right Arrow 42"/>
          <p:cNvSpPr/>
          <p:nvPr/>
        </p:nvSpPr>
        <p:spPr>
          <a:xfrm>
            <a:off x="2667000" y="4800600"/>
            <a:ext cx="4343400" cy="228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696200" y="3200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 প্লেট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34200" y="4572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নিউ ক্লিওলাস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676400" y="6324600"/>
            <a:ext cx="3276600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টেলফেজ</a:t>
            </a:r>
            <a:endParaRPr lang="th-TH" sz="2800" dirty="0">
              <a:latin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  <p:bldP spid="41" grpId="0"/>
      <p:bldP spid="41" grpId="1"/>
      <p:bldP spid="42" grpId="0" animBg="1"/>
      <p:bldP spid="42" grpId="1" animBg="1"/>
      <p:bldP spid="43" grpId="0" animBg="1"/>
      <p:bldP spid="43" grpId="1" animBg="1"/>
      <p:bldP spid="46" grpId="0"/>
      <p:bldP spid="46" grpId="1"/>
      <p:bldP spid="47" grpId="0"/>
      <p:bldP spid="47" grpId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to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447801"/>
            <a:ext cx="6477000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304800"/>
            <a:ext cx="6629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মাইটোসিস কোষ বিভাজনেরধাপসমুহ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to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4741" y="2057400"/>
            <a:ext cx="6992471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মাইটোসিস কোষ বিভাজনের ধাপসমুহ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to 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828800"/>
            <a:ext cx="5867400" cy="45870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52400"/>
            <a:ext cx="70104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মাইটোসিস কোষ বিভাজনের ধাপসমুহ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Content Placeholder 8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3962400" y="3124200"/>
          <a:ext cx="914400" cy="714375"/>
        </p:xfrm>
        <a:graphic>
          <a:graphicData uri="http://schemas.openxmlformats.org/presentationml/2006/ole">
            <p:oleObj spid="_x0000_s1026" name="Package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7854696" cy="487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03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 কাজ</a:t>
            </a:r>
            <a:endParaRPr lang="bn-BD" sz="5400" b="1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300" b="1" dirty="0" smtClean="0">
                <a:latin typeface="NikoshBAN" pitchFamily="2" charset="0"/>
                <a:cs typeface="NikoshBAN" pitchFamily="2" charset="0"/>
              </a:rPr>
              <a:t>১।কোষ কাকে বলে ?</a:t>
            </a:r>
          </a:p>
          <a:p>
            <a:pPr algn="l"/>
            <a:r>
              <a:rPr lang="bn-BD" sz="63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300" b="1" dirty="0" smtClean="0">
                <a:latin typeface="NikoshBAN" pitchFamily="2" charset="0"/>
                <a:cs typeface="NikoshBAN" pitchFamily="2" charset="0"/>
              </a:rPr>
              <a:t>২।মাইটোসিস কোষ বিভাজন কাকে বলে?</a:t>
            </a:r>
          </a:p>
          <a:p>
            <a:pPr algn="l"/>
            <a:r>
              <a:rPr lang="bn-BD" sz="6300" b="1" dirty="0" smtClean="0">
                <a:latin typeface="NikoshBAN" pitchFamily="2" charset="0"/>
                <a:cs typeface="NikoshBAN" pitchFamily="2" charset="0"/>
              </a:rPr>
              <a:t> ৩। মাইটোসিস কোষ বিভাজনের ধাপ কয়টি?</a:t>
            </a:r>
          </a:p>
          <a:p>
            <a:pPr algn="l"/>
            <a:r>
              <a:rPr lang="bn-BD" sz="63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endParaRPr lang="bn-BD" sz="5100" b="1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51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8200"/>
            <a:ext cx="5181600" cy="914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/>
          </a:p>
        </p:txBody>
      </p:sp>
      <p:pic>
        <p:nvPicPr>
          <p:cNvPr id="10" name="Picture Placeholder 9" descr="ssssssss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8069" b="18069"/>
          <a:stretch>
            <a:fillRect/>
          </a:stretch>
        </p:blipFill>
        <p:spPr>
          <a:xfrm>
            <a:off x="5715000" y="838200"/>
            <a:ext cx="3062012" cy="47244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81000" y="1676400"/>
            <a:ext cx="5562600" cy="3962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6000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মোঃ মোমিনুল  হক</a:t>
            </a:r>
            <a:r>
              <a:rPr lang="bn-BD" sz="19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BD" sz="19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9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সিনিয়র শিক্ষক </a:t>
            </a:r>
          </a:p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 হেলাল একাডেমী সোনাগাজী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সোনাগাজী , ফেনী </a:t>
            </a:r>
            <a:endParaRPr lang="en-US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124200" y="2743200"/>
            <a:ext cx="2590800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বি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 সি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এড 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dirty="0" smtClean="0"/>
              <a:t> </a:t>
            </a:r>
            <a:r>
              <a:rPr lang="bn-BD" sz="7200" u="sng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7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১।প্রোফেয ধাপের বিবরণ লিখ।  (প্রোফেয দল )</a:t>
            </a:r>
          </a:p>
          <a:p>
            <a:r>
              <a:rPr lang="bn-BD" sz="4000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২।প্রোমেটাফেয ধাপের বিবরণ লিখ </a:t>
            </a:r>
            <a:r>
              <a:rPr lang="bn-BD" sz="3500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(প্রো-মেটাফেয দল )</a:t>
            </a:r>
            <a:endParaRPr lang="en-US" sz="3500" dirty="0" smtClean="0">
              <a:solidFill>
                <a:srgbClr val="FF66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৩।মেটাফেয  ধাপের বিবরণ </a:t>
            </a:r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লিখ   ( মেটাফেয দল )</a:t>
            </a:r>
            <a:endParaRPr lang="en-US" sz="40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৪।এনাফেয ধাপের বিবরণ লিখ ।</a:t>
            </a:r>
            <a:r>
              <a:rPr lang="bn-BD" sz="4000" b="1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(এ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নাফেয দল )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।টেলোফেয ধাপের বিবরণ লিখ ।  (টেলোফেয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)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87880"/>
            <a:ext cx="8229600" cy="4389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১।সমীকরণিক বিভাজন কোন ধরনের বিভাজনকে বলা হয় ?</a:t>
            </a:r>
          </a:p>
          <a:p>
            <a:pPr>
              <a:buNone/>
            </a:pPr>
            <a:r>
              <a:rPr lang="bn-BD" sz="4800" dirty="0" smtClean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২।সেন্ট্রোমিয়ার কি?</a:t>
            </a:r>
          </a:p>
          <a:p>
            <a:pPr>
              <a:buNone/>
            </a:pP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৩।ট্র্যাকশন তন্তু কি?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b="1" dirty="0" smtClean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solidFill>
                <a:srgbClr val="FF66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316480"/>
            <a:ext cx="8915400" cy="4389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মাইটোসিস কোষ বিভাজনের গুরুত্ব  ব্যাখ্যা কর।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ssss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667000"/>
            <a:ext cx="2667000" cy="31608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838200"/>
            <a:ext cx="8001000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13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6600" b="1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667000"/>
            <a:ext cx="5562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 - নবম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- জীব বিজ্ঞান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33400"/>
            <a:ext cx="7772400" cy="1362456"/>
          </a:xfrm>
        </p:spPr>
        <p:txBody>
          <a:bodyPr>
            <a:normAutofit/>
          </a:bodyPr>
          <a:lstStyle/>
          <a:p>
            <a:r>
              <a:rPr lang="bn-BD" dirty="0" smtClean="0"/>
              <a:t> </a:t>
            </a:r>
            <a:r>
              <a:rPr lang="bn-BD" sz="5400" dirty="0" smtClean="0">
                <a:solidFill>
                  <a:srgbClr val="6D0B75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  <a:endParaRPr lang="en-US" dirty="0">
              <a:solidFill>
                <a:srgbClr val="6D0B7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52400" y="2057400"/>
            <a:ext cx="8915400" cy="4495800"/>
          </a:xfrm>
        </p:spPr>
        <p:txBody>
          <a:bodyPr>
            <a:normAutofit lnSpcReduction="10000"/>
          </a:bodyPr>
          <a:lstStyle/>
          <a:p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কোষ বিভাজন কী তা ব্যাখ্যা করতে পারবে।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।মাইটোসিস কোষ বিভাজনের ধাপ কয়টি তা বলতে  করতে পারবে।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মাইটোসিস কোষ বিভাজনের  গুরুত্ব  ব্যাখ্যা করতে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447800" y="1295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3F38BA-F70F-4FFC-B177-E01C54748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5E3F38BA-F70F-4FFC-B177-E01C54748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7F1385-3BF6-4998-856D-C00C7949C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FA7F1385-3BF6-4998-856D-C00C7949C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3C544C-EDC0-4ACD-9D4D-AE407E950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0C3C544C-EDC0-4ACD-9D4D-AE407E950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93698E-7ABA-487A-8DFC-422577610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CA93698E-7ABA-487A-8DFC-422577610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DAA20-0115-4393-BF14-0585FD672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009DAA20-0115-4393-BF14-0585FD672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F9B0F7-1B54-4241-A334-C6A4D8276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FAF9B0F7-1B54-4241-A334-C6A4D8276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B171AF-972E-48A1-8C47-884AD37E4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84B171AF-972E-48A1-8C47-884AD37E4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52400"/>
            <a:ext cx="9144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জীব দেহের গঠন ও কাজের কার্যকরী এককের নাম কি?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5" y="1781175"/>
            <a:ext cx="3699935" cy="4162425"/>
          </a:xfrm>
          <a:prstGeom prst="rect">
            <a:avLst/>
          </a:prstGeom>
        </p:spPr>
      </p:pic>
      <p:pic>
        <p:nvPicPr>
          <p:cNvPr id="7" name="Picture 6" descr="images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599" y="2971800"/>
            <a:ext cx="3938953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8600" y="457200"/>
          <a:ext cx="8458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057400" y="152400"/>
            <a:ext cx="4953000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কোষ বিভাজনের প্রকারভেদ</a:t>
            </a:r>
            <a:endParaRPr lang="en-US" sz="4400" dirty="0">
              <a:solidFill>
                <a:srgbClr val="FF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47800" y="685800"/>
            <a:ext cx="6096000" cy="5867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30480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মাইটোসিস কোষ বিভাজন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325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কোষ বিভাজন</a:t>
            </a:r>
            <a:r>
              <a:rPr lang="en-US" sz="115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115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1219200"/>
            <a:ext cx="3733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1447800"/>
          <a:ext cx="8382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676400" y="304800"/>
            <a:ext cx="63246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মাইটোসিস কোষ বিভাজনের ধাপসমুহ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74DE34-FAD5-49FF-A291-8C7E077C2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D674DE34-FAD5-49FF-A291-8C7E077C2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A1675E-E8E2-4E78-9438-EB6013E92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98A1675E-E8E2-4E78-9438-EB6013E92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D8405B-3A48-4A6F-942A-A5D6029C8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DBD8405B-3A48-4A6F-942A-A5D6029C8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FEA534-A4D8-4BE1-91C0-62FA12CAB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F0FEA534-A4D8-4BE1-91C0-62FA12CAB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DB5642-086F-4135-B304-2D98AC1B3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D3DB5642-086F-4135-B304-2D98AC1B33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63CC71-5163-4B76-8571-3DC5569A6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0463CC71-5163-4B76-8571-3DC5569A6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EBCA3D-309C-4097-9A8C-5B295AB79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0AEBCA3D-309C-4097-9A8C-5B295AB79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409B3-EEE5-4963-AA83-0DC78B44B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4FE409B3-EEE5-4963-AA83-0DC78B44B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8E08B0-A218-4694-8CE1-9DA337B2F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998E08B0-A218-4694-8CE1-9DA337B2F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D16A8A-57E1-46D2-938B-D9A7FF05F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>
                                            <p:graphicEl>
                                              <a:dgm id="{ADD16A8A-57E1-46D2-938B-D9A7FF05F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min. B.Sc-2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momin. B.Sc-27</Template>
  <TotalTime>755</TotalTime>
  <Words>305</Words>
  <Application>Microsoft Office PowerPoint</Application>
  <PresentationFormat>On-screen Show (4:3)</PresentationFormat>
  <Paragraphs>99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momin. B.Sc-27</vt:lpstr>
      <vt:lpstr>Package</vt:lpstr>
      <vt:lpstr>  </vt:lpstr>
      <vt:lpstr>      শিক্ষক পরিচিতি</vt:lpstr>
      <vt:lpstr>              শ্রেণি - নবম</vt:lpstr>
      <vt:lpstr> এই পাঠ শেষে শিক্ষার্থীরা- </vt:lpstr>
      <vt:lpstr>Slide 5</vt:lpstr>
      <vt:lpstr> </vt:lpstr>
      <vt:lpstr>Slide 7</vt:lpstr>
      <vt:lpstr> কোষ বিভাজন  (মাইটোসিস)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</vt:lpstr>
      <vt:lpstr> </vt:lpstr>
      <vt:lpstr> দলীয় কাজ</vt:lpstr>
      <vt:lpstr>মূল্যায়ন</vt:lpstr>
      <vt:lpstr>  বাড়ির কাজ</vt:lpstr>
      <vt:lpstr>Slide 23</vt:lpstr>
    </vt:vector>
  </TitlesOfParts>
  <Company>vertex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vertex</dc:creator>
  <cp:lastModifiedBy>Administrator</cp:lastModifiedBy>
  <cp:revision>161</cp:revision>
  <dcterms:created xsi:type="dcterms:W3CDTF">2012-09-21T08:39:57Z</dcterms:created>
  <dcterms:modified xsi:type="dcterms:W3CDTF">2012-11-27T12:13:28Z</dcterms:modified>
</cp:coreProperties>
</file>